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</p:sldIdLst>
  <p:sldSz cx="32580263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3F21"/>
    <a:srgbClr val="FDC800"/>
    <a:srgbClr val="00A3FE"/>
    <a:srgbClr val="0C397D"/>
    <a:srgbClr val="F29700"/>
    <a:srgbClr val="112D52"/>
    <a:srgbClr val="00506B"/>
    <a:srgbClr val="EFCE14"/>
    <a:srgbClr val="4277B8"/>
    <a:srgbClr val="5948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 showGuides="1">
      <p:cViewPr varScale="1">
        <p:scale>
          <a:sx n="18" d="100"/>
          <a:sy n="18" d="100"/>
        </p:scale>
        <p:origin x="2907" y="102"/>
      </p:cViewPr>
      <p:guideLst>
        <p:guide orient="horz" pos="13607"/>
        <p:guide pos="102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ania Drumond" userId="21ca80a0122871fd" providerId="LiveId" clId="{B6B46165-AA80-4F66-B8F7-BC926FF116DB}"/>
    <pc:docChg chg="custSel addSld delSld modSld">
      <pc:chgData name="Betania Drumond" userId="21ca80a0122871fd" providerId="LiveId" clId="{B6B46165-AA80-4F66-B8F7-BC926FF116DB}" dt="2026-08-11T23:10:56.399" v="7" actId="47"/>
      <pc:docMkLst>
        <pc:docMk/>
      </pc:docMkLst>
      <pc:sldChg chg="del">
        <pc:chgData name="Betania Drumond" userId="21ca80a0122871fd" providerId="LiveId" clId="{B6B46165-AA80-4F66-B8F7-BC926FF116DB}" dt="2026-08-11T23:10:56.399" v="7" actId="47"/>
        <pc:sldMkLst>
          <pc:docMk/>
          <pc:sldMk cId="7851008" sldId="258"/>
        </pc:sldMkLst>
      </pc:sldChg>
      <pc:sldChg chg="addSp delSp modSp add mod">
        <pc:chgData name="Betania Drumond" userId="21ca80a0122871fd" providerId="LiveId" clId="{B6B46165-AA80-4F66-B8F7-BC926FF116DB}" dt="2026-08-11T23:10:43.090" v="6" actId="167"/>
        <pc:sldMkLst>
          <pc:docMk/>
          <pc:sldMk cId="2870512482" sldId="259"/>
        </pc:sldMkLst>
        <pc:picChg chg="del">
          <ac:chgData name="Betania Drumond" userId="21ca80a0122871fd" providerId="LiveId" clId="{B6B46165-AA80-4F66-B8F7-BC926FF116DB}" dt="2026-08-11T23:10:18.575" v="1" actId="478"/>
          <ac:picMkLst>
            <pc:docMk/>
            <pc:sldMk cId="2870512482" sldId="259"/>
            <ac:picMk id="3" creationId="{E793ACEF-2223-7AAD-4290-B7706806C5E5}"/>
          </ac:picMkLst>
        </pc:picChg>
        <pc:picChg chg="add mod ord">
          <ac:chgData name="Betania Drumond" userId="21ca80a0122871fd" providerId="LiveId" clId="{B6B46165-AA80-4F66-B8F7-BC926FF116DB}" dt="2026-08-11T23:10:43.090" v="6" actId="167"/>
          <ac:picMkLst>
            <pc:docMk/>
            <pc:sldMk cId="2870512482" sldId="259"/>
            <ac:picMk id="4" creationId="{75CAE622-6B0C-D6CE-982A-05E4EB9D108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43520" y="7070108"/>
            <a:ext cx="27693224" cy="15040222"/>
          </a:xfrm>
        </p:spPr>
        <p:txBody>
          <a:bodyPr anchor="b"/>
          <a:lstStyle>
            <a:lvl1pPr algn="ctr">
              <a:defRPr sz="2137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2533" y="22690338"/>
            <a:ext cx="24435197" cy="10430151"/>
          </a:xfrm>
        </p:spPr>
        <p:txBody>
          <a:bodyPr/>
          <a:lstStyle>
            <a:lvl1pPr marL="0" indent="0" algn="ctr">
              <a:buNone/>
              <a:defRPr sz="8551"/>
            </a:lvl1pPr>
            <a:lvl2pPr marL="1629004" indent="0" algn="ctr">
              <a:buNone/>
              <a:defRPr sz="7126"/>
            </a:lvl2pPr>
            <a:lvl3pPr marL="3258007" indent="0" algn="ctr">
              <a:buNone/>
              <a:defRPr sz="6413"/>
            </a:lvl3pPr>
            <a:lvl4pPr marL="4887011" indent="0" algn="ctr">
              <a:buNone/>
              <a:defRPr sz="5701"/>
            </a:lvl4pPr>
            <a:lvl5pPr marL="6516014" indent="0" algn="ctr">
              <a:buNone/>
              <a:defRPr sz="5701"/>
            </a:lvl5pPr>
            <a:lvl6pPr marL="8145018" indent="0" algn="ctr">
              <a:buNone/>
              <a:defRPr sz="5701"/>
            </a:lvl6pPr>
            <a:lvl7pPr marL="9774022" indent="0" algn="ctr">
              <a:buNone/>
              <a:defRPr sz="5701"/>
            </a:lvl7pPr>
            <a:lvl8pPr marL="11403025" indent="0" algn="ctr">
              <a:buNone/>
              <a:defRPr sz="5701"/>
            </a:lvl8pPr>
            <a:lvl9pPr marL="13032029" indent="0" algn="ctr">
              <a:buNone/>
              <a:defRPr sz="5701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96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56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2926" y="10770172"/>
            <a:ext cx="28100477" cy="17970262"/>
          </a:xfrm>
        </p:spPr>
        <p:txBody>
          <a:bodyPr anchor="b"/>
          <a:lstStyle>
            <a:lvl1pPr>
              <a:defRPr sz="2137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2926" y="28910440"/>
            <a:ext cx="28100477" cy="9450136"/>
          </a:xfrm>
        </p:spPr>
        <p:txBody>
          <a:bodyPr/>
          <a:lstStyle>
            <a:lvl1pPr marL="0" indent="0">
              <a:buNone/>
              <a:defRPr sz="8551">
                <a:solidFill>
                  <a:schemeClr val="tx1"/>
                </a:solidFill>
              </a:defRPr>
            </a:lvl1pPr>
            <a:lvl2pPr marL="1629004" indent="0">
              <a:buNone/>
              <a:defRPr sz="7126">
                <a:solidFill>
                  <a:schemeClr val="tx1">
                    <a:tint val="75000"/>
                  </a:schemeClr>
                </a:solidFill>
              </a:defRPr>
            </a:lvl2pPr>
            <a:lvl3pPr marL="3258007" indent="0">
              <a:buNone/>
              <a:defRPr sz="6413">
                <a:solidFill>
                  <a:schemeClr val="tx1">
                    <a:tint val="75000"/>
                  </a:schemeClr>
                </a:solidFill>
              </a:defRPr>
            </a:lvl3pPr>
            <a:lvl4pPr marL="4887011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4pPr>
            <a:lvl5pPr marL="6516014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5pPr>
            <a:lvl6pPr marL="8145018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6pPr>
            <a:lvl7pPr marL="9774022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7pPr>
            <a:lvl8pPr marL="11403025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8pPr>
            <a:lvl9pPr marL="13032029" indent="0">
              <a:buNone/>
              <a:defRPr sz="5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01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9893" y="11500170"/>
            <a:ext cx="13846612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93758" y="11500170"/>
            <a:ext cx="13846612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6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4137" y="2300044"/>
            <a:ext cx="2810047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4140" y="10590160"/>
            <a:ext cx="13782976" cy="5190073"/>
          </a:xfrm>
        </p:spPr>
        <p:txBody>
          <a:bodyPr anchor="b"/>
          <a:lstStyle>
            <a:lvl1pPr marL="0" indent="0">
              <a:buNone/>
              <a:defRPr sz="8551" b="1"/>
            </a:lvl1pPr>
            <a:lvl2pPr marL="1629004" indent="0">
              <a:buNone/>
              <a:defRPr sz="7126" b="1"/>
            </a:lvl2pPr>
            <a:lvl3pPr marL="3258007" indent="0">
              <a:buNone/>
              <a:defRPr sz="6413" b="1"/>
            </a:lvl3pPr>
            <a:lvl4pPr marL="4887011" indent="0">
              <a:buNone/>
              <a:defRPr sz="5701" b="1"/>
            </a:lvl4pPr>
            <a:lvl5pPr marL="6516014" indent="0">
              <a:buNone/>
              <a:defRPr sz="5701" b="1"/>
            </a:lvl5pPr>
            <a:lvl6pPr marL="8145018" indent="0">
              <a:buNone/>
              <a:defRPr sz="5701" b="1"/>
            </a:lvl6pPr>
            <a:lvl7pPr marL="9774022" indent="0">
              <a:buNone/>
              <a:defRPr sz="5701" b="1"/>
            </a:lvl7pPr>
            <a:lvl8pPr marL="11403025" indent="0">
              <a:buNone/>
              <a:defRPr sz="5701" b="1"/>
            </a:lvl8pPr>
            <a:lvl9pPr marL="13032029" indent="0">
              <a:buNone/>
              <a:defRPr sz="5701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44140" y="15780233"/>
            <a:ext cx="13782976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93760" y="10590160"/>
            <a:ext cx="13850855" cy="5190073"/>
          </a:xfrm>
        </p:spPr>
        <p:txBody>
          <a:bodyPr anchor="b"/>
          <a:lstStyle>
            <a:lvl1pPr marL="0" indent="0">
              <a:buNone/>
              <a:defRPr sz="8551" b="1"/>
            </a:lvl1pPr>
            <a:lvl2pPr marL="1629004" indent="0">
              <a:buNone/>
              <a:defRPr sz="7126" b="1"/>
            </a:lvl2pPr>
            <a:lvl3pPr marL="3258007" indent="0">
              <a:buNone/>
              <a:defRPr sz="6413" b="1"/>
            </a:lvl3pPr>
            <a:lvl4pPr marL="4887011" indent="0">
              <a:buNone/>
              <a:defRPr sz="5701" b="1"/>
            </a:lvl4pPr>
            <a:lvl5pPr marL="6516014" indent="0">
              <a:buNone/>
              <a:defRPr sz="5701" b="1"/>
            </a:lvl5pPr>
            <a:lvl6pPr marL="8145018" indent="0">
              <a:buNone/>
              <a:defRPr sz="5701" b="1"/>
            </a:lvl6pPr>
            <a:lvl7pPr marL="9774022" indent="0">
              <a:buNone/>
              <a:defRPr sz="5701" b="1"/>
            </a:lvl7pPr>
            <a:lvl8pPr marL="11403025" indent="0">
              <a:buNone/>
              <a:defRPr sz="5701" b="1"/>
            </a:lvl8pPr>
            <a:lvl9pPr marL="13032029" indent="0">
              <a:buNone/>
              <a:defRPr sz="5701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93760" y="15780233"/>
            <a:ext cx="1385085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37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538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383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4137" y="2880042"/>
            <a:ext cx="10507983" cy="10080149"/>
          </a:xfrm>
        </p:spPr>
        <p:txBody>
          <a:bodyPr anchor="b"/>
          <a:lstStyle>
            <a:lvl1pPr>
              <a:defRPr sz="1140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0855" y="6220102"/>
            <a:ext cx="16493758" cy="30700453"/>
          </a:xfrm>
        </p:spPr>
        <p:txBody>
          <a:bodyPr/>
          <a:lstStyle>
            <a:lvl1pPr>
              <a:defRPr sz="11402"/>
            </a:lvl1pPr>
            <a:lvl2pPr>
              <a:defRPr sz="9976"/>
            </a:lvl2pPr>
            <a:lvl3pPr>
              <a:defRPr sz="8551"/>
            </a:lvl3pPr>
            <a:lvl4pPr>
              <a:defRPr sz="7126"/>
            </a:lvl4pPr>
            <a:lvl5pPr>
              <a:defRPr sz="7126"/>
            </a:lvl5pPr>
            <a:lvl6pPr>
              <a:defRPr sz="7126"/>
            </a:lvl6pPr>
            <a:lvl7pPr>
              <a:defRPr sz="7126"/>
            </a:lvl7pPr>
            <a:lvl8pPr>
              <a:defRPr sz="7126"/>
            </a:lvl8pPr>
            <a:lvl9pPr>
              <a:defRPr sz="712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4137" y="12960191"/>
            <a:ext cx="10507983" cy="24010358"/>
          </a:xfrm>
        </p:spPr>
        <p:txBody>
          <a:bodyPr/>
          <a:lstStyle>
            <a:lvl1pPr marL="0" indent="0">
              <a:buNone/>
              <a:defRPr sz="5701"/>
            </a:lvl1pPr>
            <a:lvl2pPr marL="1629004" indent="0">
              <a:buNone/>
              <a:defRPr sz="4988"/>
            </a:lvl2pPr>
            <a:lvl3pPr marL="3258007" indent="0">
              <a:buNone/>
              <a:defRPr sz="4276"/>
            </a:lvl3pPr>
            <a:lvl4pPr marL="4887011" indent="0">
              <a:buNone/>
              <a:defRPr sz="3563"/>
            </a:lvl4pPr>
            <a:lvl5pPr marL="6516014" indent="0">
              <a:buNone/>
              <a:defRPr sz="3563"/>
            </a:lvl5pPr>
            <a:lvl6pPr marL="8145018" indent="0">
              <a:buNone/>
              <a:defRPr sz="3563"/>
            </a:lvl6pPr>
            <a:lvl7pPr marL="9774022" indent="0">
              <a:buNone/>
              <a:defRPr sz="3563"/>
            </a:lvl7pPr>
            <a:lvl8pPr marL="11403025" indent="0">
              <a:buNone/>
              <a:defRPr sz="3563"/>
            </a:lvl8pPr>
            <a:lvl9pPr marL="13032029" indent="0">
              <a:buNone/>
              <a:defRPr sz="3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347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4137" y="2880042"/>
            <a:ext cx="10507983" cy="10080149"/>
          </a:xfrm>
        </p:spPr>
        <p:txBody>
          <a:bodyPr anchor="b"/>
          <a:lstStyle>
            <a:lvl1pPr>
              <a:defRPr sz="1140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850855" y="6220102"/>
            <a:ext cx="16493758" cy="30700453"/>
          </a:xfrm>
        </p:spPr>
        <p:txBody>
          <a:bodyPr anchor="t"/>
          <a:lstStyle>
            <a:lvl1pPr marL="0" indent="0">
              <a:buNone/>
              <a:defRPr sz="11402"/>
            </a:lvl1pPr>
            <a:lvl2pPr marL="1629004" indent="0">
              <a:buNone/>
              <a:defRPr sz="9976"/>
            </a:lvl2pPr>
            <a:lvl3pPr marL="3258007" indent="0">
              <a:buNone/>
              <a:defRPr sz="8551"/>
            </a:lvl3pPr>
            <a:lvl4pPr marL="4887011" indent="0">
              <a:buNone/>
              <a:defRPr sz="7126"/>
            </a:lvl4pPr>
            <a:lvl5pPr marL="6516014" indent="0">
              <a:buNone/>
              <a:defRPr sz="7126"/>
            </a:lvl5pPr>
            <a:lvl6pPr marL="8145018" indent="0">
              <a:buNone/>
              <a:defRPr sz="7126"/>
            </a:lvl6pPr>
            <a:lvl7pPr marL="9774022" indent="0">
              <a:buNone/>
              <a:defRPr sz="7126"/>
            </a:lvl7pPr>
            <a:lvl8pPr marL="11403025" indent="0">
              <a:buNone/>
              <a:defRPr sz="7126"/>
            </a:lvl8pPr>
            <a:lvl9pPr marL="13032029" indent="0">
              <a:buNone/>
              <a:defRPr sz="712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4137" y="12960191"/>
            <a:ext cx="10507983" cy="24010358"/>
          </a:xfrm>
        </p:spPr>
        <p:txBody>
          <a:bodyPr/>
          <a:lstStyle>
            <a:lvl1pPr marL="0" indent="0">
              <a:buNone/>
              <a:defRPr sz="5701"/>
            </a:lvl1pPr>
            <a:lvl2pPr marL="1629004" indent="0">
              <a:buNone/>
              <a:defRPr sz="4988"/>
            </a:lvl2pPr>
            <a:lvl3pPr marL="3258007" indent="0">
              <a:buNone/>
              <a:defRPr sz="4276"/>
            </a:lvl3pPr>
            <a:lvl4pPr marL="4887011" indent="0">
              <a:buNone/>
              <a:defRPr sz="3563"/>
            </a:lvl4pPr>
            <a:lvl5pPr marL="6516014" indent="0">
              <a:buNone/>
              <a:defRPr sz="3563"/>
            </a:lvl5pPr>
            <a:lvl6pPr marL="8145018" indent="0">
              <a:buNone/>
              <a:defRPr sz="3563"/>
            </a:lvl6pPr>
            <a:lvl7pPr marL="9774022" indent="0">
              <a:buNone/>
              <a:defRPr sz="3563"/>
            </a:lvl7pPr>
            <a:lvl8pPr marL="11403025" indent="0">
              <a:buNone/>
              <a:defRPr sz="3563"/>
            </a:lvl8pPr>
            <a:lvl9pPr marL="13032029" indent="0">
              <a:buNone/>
              <a:defRPr sz="356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97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46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315253" y="2300034"/>
            <a:ext cx="7025119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9895" y="2300034"/>
            <a:ext cx="20668104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845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9893" y="2300044"/>
            <a:ext cx="2810047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9893" y="11500170"/>
            <a:ext cx="2810047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39893" y="40040601"/>
            <a:ext cx="733055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1611E-0B31-479B-B6AD-13E0547C0177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92212" y="40040601"/>
            <a:ext cx="1099583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09811" y="40040601"/>
            <a:ext cx="733055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86B4-EF99-49C4-81D2-CE1AF49EA21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720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258007" rtl="0" eaLnBrk="1" latinLnBrk="0" hangingPunct="1">
        <a:lnSpc>
          <a:spcPct val="90000"/>
        </a:lnSpc>
        <a:spcBef>
          <a:spcPct val="0"/>
        </a:spcBef>
        <a:buNone/>
        <a:defRPr sz="156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4502" indent="-814502" algn="l" defTabSz="3258007" rtl="0" eaLnBrk="1" latinLnBrk="0" hangingPunct="1">
        <a:lnSpc>
          <a:spcPct val="90000"/>
        </a:lnSpc>
        <a:spcBef>
          <a:spcPts val="3563"/>
        </a:spcBef>
        <a:buFont typeface="Arial" panose="020B0604020202020204" pitchFamily="34" charset="0"/>
        <a:buChar char="•"/>
        <a:defRPr sz="9976" kern="1200">
          <a:solidFill>
            <a:schemeClr val="tx1"/>
          </a:solidFill>
          <a:latin typeface="+mn-lt"/>
          <a:ea typeface="+mn-ea"/>
          <a:cs typeface="+mn-cs"/>
        </a:defRPr>
      </a:lvl1pPr>
      <a:lvl2pPr marL="2443505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8551" kern="1200">
          <a:solidFill>
            <a:schemeClr val="tx1"/>
          </a:solidFill>
          <a:latin typeface="+mn-lt"/>
          <a:ea typeface="+mn-ea"/>
          <a:cs typeface="+mn-cs"/>
        </a:defRPr>
      </a:lvl2pPr>
      <a:lvl3pPr marL="4072509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7126" kern="1200">
          <a:solidFill>
            <a:schemeClr val="tx1"/>
          </a:solidFill>
          <a:latin typeface="+mn-lt"/>
          <a:ea typeface="+mn-ea"/>
          <a:cs typeface="+mn-cs"/>
        </a:defRPr>
      </a:lvl3pPr>
      <a:lvl4pPr marL="5701513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4pPr>
      <a:lvl5pPr marL="7330516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5pPr>
      <a:lvl6pPr marL="8959520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6pPr>
      <a:lvl7pPr marL="10588523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7pPr>
      <a:lvl8pPr marL="12217527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8pPr>
      <a:lvl9pPr marL="13846531" indent="-814502" algn="l" defTabSz="3258007" rtl="0" eaLnBrk="1" latinLnBrk="0" hangingPunct="1">
        <a:lnSpc>
          <a:spcPct val="90000"/>
        </a:lnSpc>
        <a:spcBef>
          <a:spcPts val="1782"/>
        </a:spcBef>
        <a:buFont typeface="Arial" panose="020B0604020202020204" pitchFamily="34" charset="0"/>
        <a:buChar char="•"/>
        <a:defRPr sz="64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1pPr>
      <a:lvl2pPr marL="1629004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2pPr>
      <a:lvl3pPr marL="3258007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3pPr>
      <a:lvl4pPr marL="4887011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4pPr>
      <a:lvl5pPr marL="6516014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5pPr>
      <a:lvl6pPr marL="8145018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6pPr>
      <a:lvl7pPr marL="9774022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7pPr>
      <a:lvl8pPr marL="11403025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8pPr>
      <a:lvl9pPr marL="13032029" algn="l" defTabSz="3258007" rtl="0" eaLnBrk="1" latinLnBrk="0" hangingPunct="1">
        <a:defRPr sz="64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9CFEB1-46C4-E95F-53EF-B7DC23E41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F1CBBC9-6A0C-CE04-9970-A9BE40421939}"/>
              </a:ext>
            </a:extLst>
          </p:cNvPr>
          <p:cNvSpPr txBox="1"/>
          <p:nvPr/>
        </p:nvSpPr>
        <p:spPr>
          <a:xfrm>
            <a:off x="1087483" y="5297029"/>
            <a:ext cx="2947779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  <a:r>
              <a:rPr lang="pt-BR" altLang="pt-BR" sz="6000" b="1" dirty="0" err="1">
                <a:solidFill>
                  <a:srgbClr val="0C397D"/>
                </a:solidFill>
                <a:cs typeface="Arial" panose="020B0604020202020204" pitchFamily="34" charset="0"/>
              </a:rPr>
              <a:t>Title</a:t>
            </a:r>
            <a:endParaRPr lang="pt-BR" altLang="pt-BR" sz="6000" b="1" dirty="0">
              <a:solidFill>
                <a:srgbClr val="0C397D"/>
              </a:solidFill>
              <a:cs typeface="Arial" panose="020B0604020202020204" pitchFamily="34" charset="0"/>
            </a:endParaRPr>
          </a:p>
          <a:p>
            <a:endParaRPr lang="pt-BR" altLang="pt-BR" sz="6000" b="1" dirty="0">
              <a:solidFill>
                <a:srgbClr val="0C397D"/>
              </a:solidFill>
              <a:cs typeface="Arial" panose="020B0604020202020204" pitchFamily="34" charset="0"/>
            </a:endParaRPr>
          </a:p>
          <a:p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pt-BR" altLang="pt-BR" sz="6000" b="1" dirty="0">
                <a:solidFill>
                  <a:srgbClr val="0C397D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22979DB-DD39-C0E8-5447-69FDBC120853}"/>
              </a:ext>
            </a:extLst>
          </p:cNvPr>
          <p:cNvSpPr txBox="1"/>
          <p:nvPr/>
        </p:nvSpPr>
        <p:spPr>
          <a:xfrm>
            <a:off x="1087483" y="8470117"/>
            <a:ext cx="2914519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Authors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and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  <a:r>
              <a:rPr lang="pt-BR" sz="4000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institutions</a:t>
            </a:r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</a:p>
          <a:p>
            <a:r>
              <a:rPr lang="pt-BR" sz="4000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sym typeface="Open Sans"/>
              </a:rPr>
              <a:t> </a:t>
            </a:r>
          </a:p>
          <a:p>
            <a:endParaRPr lang="pt-BR" sz="4000" dirty="0">
              <a:latin typeface="Lato" panose="020B0604020202020204" charset="0"/>
              <a:ea typeface="Lato" panose="020B0604020202020204" charset="0"/>
              <a:cs typeface="Lato" panose="020B0604020202020204" charset="0"/>
              <a:sym typeface="Open Sans"/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7F4AE323-EE95-9A40-97B5-25F78BD27E16}"/>
              </a:ext>
            </a:extLst>
          </p:cNvPr>
          <p:cNvSpPr/>
          <p:nvPr/>
        </p:nvSpPr>
        <p:spPr>
          <a:xfrm>
            <a:off x="1306535" y="11268034"/>
            <a:ext cx="13996995" cy="1261617"/>
          </a:xfrm>
          <a:prstGeom prst="roundRect">
            <a:avLst/>
          </a:prstGeom>
          <a:solidFill>
            <a:srgbClr val="F2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INTRODUCTION</a:t>
            </a:r>
            <a:r>
              <a:rPr lang="pt-BR" sz="3892" b="1" dirty="0"/>
              <a:t> 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2BAC5D23-DB80-C0F7-8E66-6A3F93486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36" y="12742216"/>
            <a:ext cx="13996993" cy="895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pt-BR" sz="3200" dirty="0"/>
              <a:t>NORMAS PARA PRODUÇÃO DE POSTER</a:t>
            </a:r>
          </a:p>
          <a:p>
            <a:pPr lvl="0" algn="just"/>
            <a:r>
              <a:rPr lang="pt-BR" sz="3200" dirty="0"/>
              <a:t>As medidas do pôster devem ser </a:t>
            </a:r>
            <a:r>
              <a:rPr lang="pt-BR" sz="3200" b="1" dirty="0"/>
              <a:t>de até 120 cm de altura X 90 cm largura.</a:t>
            </a:r>
          </a:p>
          <a:p>
            <a:pPr lvl="0" algn="just"/>
            <a:r>
              <a:rPr lang="pt-BR" sz="3200" b="1" dirty="0"/>
              <a:t>Todos os pôsteres devem ser produzidos em inglês.</a:t>
            </a:r>
          </a:p>
          <a:p>
            <a:pPr lvl="0" algn="just"/>
            <a:endParaRPr lang="pt-BR" sz="3200" dirty="0"/>
          </a:p>
          <a:p>
            <a:pPr lvl="0" algn="just"/>
            <a:endParaRPr lang="pt-BR" sz="3200" dirty="0"/>
          </a:p>
          <a:p>
            <a:pPr lvl="0" algn="just"/>
            <a:r>
              <a:rPr lang="pt-BR" sz="3200" u="sng" dirty="0"/>
              <a:t>Introdução curta e envolvente</a:t>
            </a:r>
            <a:r>
              <a:rPr lang="pt-BR" sz="3200" dirty="0"/>
              <a:t>: </a:t>
            </a:r>
            <a:r>
              <a:rPr lang="pt-BR" sz="3200" u="sng" dirty="0"/>
              <a:t>Apresente o contexto e o objetivo do trabalho em poucas frases, despertando o interesse do leitor.</a:t>
            </a:r>
          </a:p>
          <a:p>
            <a:pPr lvl="0" algn="just"/>
            <a:r>
              <a:rPr lang="pt-BR" sz="3200" u="sng" dirty="0"/>
              <a:t>Texto legível e conciso: Evite parágrafos longos. Use frases curtas, linguagem clara e tamanho de fonte adequado para leitura à distância.</a:t>
            </a:r>
          </a:p>
          <a:p>
            <a:pPr lvl="0" algn="just"/>
            <a:endParaRPr lang="pt-BR" sz="3200" u="sng" dirty="0"/>
          </a:p>
          <a:p>
            <a:pPr lvl="0" algn="just"/>
            <a:r>
              <a:rPr lang="pt-BR" sz="3200" u="sng" dirty="0"/>
              <a:t>Terminar o texto da introdução apresentando os objetivos do trabalho</a:t>
            </a:r>
          </a:p>
          <a:p>
            <a:pPr lvl="0" algn="just"/>
            <a:endParaRPr lang="pt-BR" sz="3200" dirty="0"/>
          </a:p>
          <a:p>
            <a:pPr lvl="0" algn="just"/>
            <a:r>
              <a:rPr lang="pt-BR" sz="3200" dirty="0" err="1"/>
              <a:t>Lorem</a:t>
            </a:r>
            <a:r>
              <a:rPr lang="pt-BR" sz="3200" dirty="0"/>
              <a:t> ipsum </a:t>
            </a:r>
            <a:r>
              <a:rPr lang="pt-BR" sz="3200" dirty="0" err="1"/>
              <a:t>dolor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, </a:t>
            </a:r>
            <a:r>
              <a:rPr lang="pt-BR" sz="3200" dirty="0" err="1"/>
              <a:t>consectetur</a:t>
            </a:r>
            <a:r>
              <a:rPr lang="pt-BR" sz="3200" dirty="0"/>
              <a:t> </a:t>
            </a:r>
            <a:r>
              <a:rPr lang="pt-BR" sz="3200" dirty="0" err="1"/>
              <a:t>adipiscing</a:t>
            </a:r>
            <a:r>
              <a:rPr lang="pt-BR" sz="3200" dirty="0"/>
              <a:t> </a:t>
            </a:r>
            <a:r>
              <a:rPr lang="pt-BR" sz="3200" dirty="0" err="1"/>
              <a:t>elit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 </a:t>
            </a:r>
            <a:r>
              <a:rPr lang="pt-BR" sz="3200" dirty="0" err="1"/>
              <a:t>arcu</a:t>
            </a:r>
            <a:r>
              <a:rPr lang="pt-BR" sz="3200" dirty="0"/>
              <a:t>, </a:t>
            </a:r>
            <a:r>
              <a:rPr lang="pt-BR" sz="3200" dirty="0" err="1"/>
              <a:t>suscipit</a:t>
            </a:r>
            <a:r>
              <a:rPr lang="pt-BR" sz="3200" dirty="0"/>
              <a:t> et gravida non, </a:t>
            </a:r>
            <a:r>
              <a:rPr lang="pt-BR" sz="3200" dirty="0" err="1"/>
              <a:t>rutrum</a:t>
            </a:r>
            <a:r>
              <a:rPr lang="pt-BR" sz="3200" dirty="0"/>
              <a:t> vitae </a:t>
            </a:r>
            <a:r>
              <a:rPr lang="pt-BR" sz="3200" dirty="0" err="1"/>
              <a:t>sapien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consectetur</a:t>
            </a:r>
            <a:r>
              <a:rPr lang="pt-BR" sz="3200" dirty="0"/>
              <a:t> urna </a:t>
            </a:r>
            <a:r>
              <a:rPr lang="pt-BR" sz="3200" dirty="0" err="1"/>
              <a:t>nulla</a:t>
            </a:r>
            <a:r>
              <a:rPr lang="pt-BR" sz="3200" dirty="0"/>
              <a:t>, ac </a:t>
            </a:r>
            <a:r>
              <a:rPr lang="pt-BR" sz="3200" dirty="0" err="1"/>
              <a:t>sollicitudin</a:t>
            </a:r>
            <a:r>
              <a:rPr lang="pt-BR" sz="3200" dirty="0"/>
              <a:t> </a:t>
            </a:r>
            <a:r>
              <a:rPr lang="pt-BR" sz="3200" dirty="0" err="1"/>
              <a:t>nulla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sed</a:t>
            </a:r>
            <a:r>
              <a:rPr lang="pt-BR" sz="3200" dirty="0"/>
              <a:t> </a:t>
            </a:r>
            <a:r>
              <a:rPr lang="pt-BR" sz="3200" dirty="0" err="1"/>
              <a:t>scelerisque</a:t>
            </a:r>
            <a:r>
              <a:rPr lang="pt-BR" sz="3200" dirty="0"/>
              <a:t> </a:t>
            </a:r>
            <a:r>
              <a:rPr lang="pt-BR" sz="3200" dirty="0" err="1"/>
              <a:t>odio</a:t>
            </a:r>
            <a:r>
              <a:rPr lang="pt-BR" sz="3200" dirty="0"/>
              <a:t>. </a:t>
            </a:r>
          </a:p>
          <a:p>
            <a:pPr lvl="0" algn="just"/>
            <a:r>
              <a:rPr lang="pt-BR" sz="3200" dirty="0" err="1"/>
              <a:t>Quisque</a:t>
            </a:r>
            <a:r>
              <a:rPr lang="pt-BR" sz="3200" dirty="0"/>
              <a:t> </a:t>
            </a:r>
            <a:r>
              <a:rPr lang="pt-BR" sz="3200" dirty="0" err="1"/>
              <a:t>nisi</a:t>
            </a:r>
            <a:r>
              <a:rPr lang="pt-BR" sz="3200" dirty="0"/>
              <a:t> </a:t>
            </a:r>
            <a:r>
              <a:rPr lang="pt-BR" sz="3200" dirty="0" err="1"/>
              <a:t>nisl</a:t>
            </a:r>
            <a:r>
              <a:rPr lang="pt-BR" sz="3200" dirty="0"/>
              <a:t>, </a:t>
            </a:r>
            <a:r>
              <a:rPr lang="pt-BR" sz="3200" dirty="0" err="1"/>
              <a:t>cursus</a:t>
            </a:r>
            <a:r>
              <a:rPr lang="pt-BR" sz="3200" dirty="0"/>
              <a:t> ac erat </a:t>
            </a:r>
            <a:r>
              <a:rPr lang="pt-BR" sz="3200" dirty="0" err="1"/>
              <a:t>nec</a:t>
            </a:r>
            <a:r>
              <a:rPr lang="pt-BR" sz="3200" dirty="0"/>
              <a:t>, </a:t>
            </a:r>
            <a:r>
              <a:rPr lang="pt-BR" sz="3200" dirty="0" err="1"/>
              <a:t>imperdiet</a:t>
            </a:r>
            <a:r>
              <a:rPr lang="pt-BR" sz="3200" dirty="0"/>
              <a:t> </a:t>
            </a:r>
            <a:r>
              <a:rPr lang="pt-BR" sz="3200" dirty="0" err="1"/>
              <a:t>convallis</a:t>
            </a:r>
            <a:r>
              <a:rPr lang="pt-BR" sz="3200" dirty="0"/>
              <a:t> </a:t>
            </a:r>
            <a:r>
              <a:rPr lang="pt-BR" sz="3200" dirty="0" err="1"/>
              <a:t>odio</a:t>
            </a:r>
            <a:r>
              <a:rPr lang="pt-BR" sz="3200" dirty="0"/>
              <a:t>. </a:t>
            </a:r>
            <a:r>
              <a:rPr lang="pt-BR" sz="3200" dirty="0" err="1"/>
              <a:t>Pellentesque</a:t>
            </a:r>
            <a:r>
              <a:rPr lang="pt-BR" sz="3200" dirty="0"/>
              <a:t> </a:t>
            </a:r>
            <a:r>
              <a:rPr lang="pt-BR" sz="3200" dirty="0" err="1"/>
              <a:t>at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nisi</a:t>
            </a:r>
            <a:r>
              <a:rPr lang="pt-BR" sz="3200" dirty="0"/>
              <a:t>, ut </a:t>
            </a:r>
            <a:r>
              <a:rPr lang="pt-BR" sz="3200" dirty="0" err="1"/>
              <a:t>scelerisque</a:t>
            </a:r>
            <a:r>
              <a:rPr lang="pt-BR" sz="3200" dirty="0"/>
              <a:t> sem. </a:t>
            </a:r>
            <a:endParaRPr lang="pt-BR" altLang="pt-BR" sz="2595" dirty="0">
              <a:cs typeface="Calibri" panose="020F0502020204030204" pitchFamily="34" charset="0"/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1EACF1E8-D7C3-32DD-579D-54F8A08DE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291" y="24337404"/>
            <a:ext cx="1397395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just"/>
            <a:r>
              <a:rPr lang="pt-BR" sz="3200" u="sng" dirty="0"/>
              <a:t>Destaque os principais resultados: Evidencie os achados mais relevantes do estudo. O leitor deve identificar rapidamente os resultados centrais.</a:t>
            </a:r>
          </a:p>
          <a:p>
            <a:pPr lvl="0" algn="just"/>
            <a:endParaRPr lang="pt-BR" sz="3200" dirty="0"/>
          </a:p>
          <a:p>
            <a:pPr lvl="0" algn="just"/>
            <a:r>
              <a:rPr lang="pt-BR" sz="3200" u="sng" dirty="0"/>
              <a:t>Uso estratégico de figuras e gráficos: Priorize gráficos, tabelas e imagens fáceis de interpretar, com legendas claras e autoexplicativas.</a:t>
            </a:r>
          </a:p>
          <a:p>
            <a:pPr lvl="0" algn="just"/>
            <a:endParaRPr lang="pt-BR" sz="3200" u="sng" dirty="0"/>
          </a:p>
          <a:p>
            <a:pPr lvl="0" algn="just"/>
            <a:r>
              <a:rPr lang="pt-BR" sz="3200" u="sng" dirty="0"/>
              <a:t>Toda figura deve conter título e legenda.</a:t>
            </a:r>
          </a:p>
          <a:p>
            <a:pPr lvl="0" algn="just"/>
            <a:endParaRPr lang="pt-BR" sz="3200" dirty="0"/>
          </a:p>
          <a:p>
            <a:pPr lvl="0" algn="just"/>
            <a:endParaRPr lang="pt-BR" sz="3200" u="sng" dirty="0"/>
          </a:p>
          <a:p>
            <a:pPr algn="just"/>
            <a:endParaRPr lang="pt-BR" altLang="pt-BR" sz="3200" dirty="0">
              <a:cs typeface="Calibri" panose="020F0502020204030204" pitchFamily="34" charset="0"/>
            </a:endParaRPr>
          </a:p>
        </p:txBody>
      </p:sp>
      <p:sp>
        <p:nvSpPr>
          <p:cNvPr id="15" name="Retângulo: Cantos Arredondados 5">
            <a:extLst>
              <a:ext uri="{FF2B5EF4-FFF2-40B4-BE49-F238E27FC236}">
                <a16:creationId xmlns:a16="http://schemas.microsoft.com/office/drawing/2014/main" id="{52914A49-D527-2E6B-DC23-180AB2C42D0D}"/>
              </a:ext>
            </a:extLst>
          </p:cNvPr>
          <p:cNvSpPr/>
          <p:nvPr/>
        </p:nvSpPr>
        <p:spPr>
          <a:xfrm>
            <a:off x="1329574" y="22150834"/>
            <a:ext cx="29900304" cy="1511452"/>
          </a:xfrm>
          <a:prstGeom prst="roundRect">
            <a:avLst/>
          </a:prstGeom>
          <a:solidFill>
            <a:srgbClr val="00A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92" b="1" dirty="0"/>
              <a:t>R</a:t>
            </a:r>
            <a:r>
              <a:rPr lang="pt-BR" sz="3892" b="1" dirty="0"/>
              <a:t>ESULTS AND DISCUSSION</a:t>
            </a:r>
          </a:p>
        </p:txBody>
      </p:sp>
      <p:sp>
        <p:nvSpPr>
          <p:cNvPr id="17" name="Retângulo: Cantos Arredondados 5">
            <a:extLst>
              <a:ext uri="{FF2B5EF4-FFF2-40B4-BE49-F238E27FC236}">
                <a16:creationId xmlns:a16="http://schemas.microsoft.com/office/drawing/2014/main" id="{FB3F4927-F090-0491-E54B-82A227CB91F2}"/>
              </a:ext>
            </a:extLst>
          </p:cNvPr>
          <p:cNvSpPr/>
          <p:nvPr/>
        </p:nvSpPr>
        <p:spPr>
          <a:xfrm>
            <a:off x="16913383" y="11268034"/>
            <a:ext cx="13996995" cy="1261617"/>
          </a:xfrm>
          <a:prstGeom prst="roundRect">
            <a:avLst/>
          </a:prstGeom>
          <a:solidFill>
            <a:srgbClr val="0C3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/>
              <a:t>METHODS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12A7A721-8811-0E56-2267-3FE6550D7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3382" y="12742650"/>
            <a:ext cx="13973957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just"/>
            <a:r>
              <a:rPr lang="pt-BR" sz="3200" u="sng" dirty="0"/>
              <a:t>Métodos e materiais de forma visual: Sempre que possível, apresente a metodologia por meio de esquemas, fluxogramas ou ícones, em vez de longos blocos de texto.</a:t>
            </a:r>
          </a:p>
          <a:p>
            <a:pPr algn="just"/>
            <a:endParaRPr lang="pt-BR" altLang="pt-BR" sz="3200" dirty="0"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A97AEAD-84FF-7627-B111-E7586868759F}"/>
              </a:ext>
            </a:extLst>
          </p:cNvPr>
          <p:cNvSpPr txBox="1"/>
          <p:nvPr/>
        </p:nvSpPr>
        <p:spPr>
          <a:xfrm>
            <a:off x="31014767" y="29204121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endParaRPr lang="pt-BR" sz="135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D6806CE-BF3A-AD85-7588-CE0181419DDA}"/>
              </a:ext>
            </a:extLst>
          </p:cNvPr>
          <p:cNvSpPr txBox="1"/>
          <p:nvPr/>
        </p:nvSpPr>
        <p:spPr>
          <a:xfrm>
            <a:off x="30958770" y="2611797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endParaRPr lang="pt-BR" sz="1350"/>
          </a:p>
        </p:txBody>
      </p:sp>
      <p:sp>
        <p:nvSpPr>
          <p:cNvPr id="25" name="Retângulo: Cantos Arredondados 5">
            <a:extLst>
              <a:ext uri="{FF2B5EF4-FFF2-40B4-BE49-F238E27FC236}">
                <a16:creationId xmlns:a16="http://schemas.microsoft.com/office/drawing/2014/main" id="{4B7085A6-47A9-7BDB-2E3C-3DC5BB6454D1}"/>
              </a:ext>
            </a:extLst>
          </p:cNvPr>
          <p:cNvSpPr/>
          <p:nvPr/>
        </p:nvSpPr>
        <p:spPr>
          <a:xfrm>
            <a:off x="1285837" y="38858492"/>
            <a:ext cx="14100366" cy="1174239"/>
          </a:xfrm>
          <a:prstGeom prst="roundRect">
            <a:avLst/>
          </a:prstGeom>
          <a:solidFill>
            <a:srgbClr val="FD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92" b="1" dirty="0"/>
              <a:t>C</a:t>
            </a:r>
            <a:r>
              <a:rPr lang="pt-BR" sz="3892" b="1" dirty="0"/>
              <a:t>ONCLUSIONS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6A308DE7-D993-E622-37DA-95ED65DE1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1817" y="14553726"/>
            <a:ext cx="11156748" cy="6431359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6A35C061-66FD-B8D9-97F1-2FD8D656137E}"/>
              </a:ext>
            </a:extLst>
          </p:cNvPr>
          <p:cNvSpPr txBox="1"/>
          <p:nvPr/>
        </p:nvSpPr>
        <p:spPr>
          <a:xfrm>
            <a:off x="1285836" y="40426973"/>
            <a:ext cx="140176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3200" u="sng" dirty="0"/>
              <a:t>Conclusões claras e com impacto: Mostre a importância, as implicações e o impacto do seu trabalho, evitando conclusões genéricas ou vagas.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E2449713-DFBE-3FE2-D4B8-98CED0602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766" y="28498916"/>
            <a:ext cx="4739390" cy="4173046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64AF630D-C083-6BD7-B8EC-8B413C5EBCDB}"/>
              </a:ext>
            </a:extLst>
          </p:cNvPr>
          <p:cNvSpPr txBox="1"/>
          <p:nvPr/>
        </p:nvSpPr>
        <p:spPr>
          <a:xfrm>
            <a:off x="1832211" y="32596891"/>
            <a:ext cx="645212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/>
              <a:t>Figure 1: Figure 1 </a:t>
            </a:r>
            <a:r>
              <a:rPr lang="pt-BR" sz="2800" b="1" dirty="0" err="1"/>
              <a:t>title</a:t>
            </a:r>
            <a:r>
              <a:rPr lang="pt-BR" sz="2800" b="1" dirty="0"/>
              <a:t>.</a:t>
            </a:r>
            <a:r>
              <a:rPr lang="pt-BR" sz="2800" dirty="0"/>
              <a:t> </a:t>
            </a:r>
            <a:r>
              <a:rPr lang="pt-BR" sz="2500" dirty="0"/>
              <a:t>(A)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(B)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(C)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(D)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420752B-0284-4AF3-E38A-E3C27E88C1E6}"/>
              </a:ext>
            </a:extLst>
          </p:cNvPr>
          <p:cNvSpPr txBox="1"/>
          <p:nvPr/>
        </p:nvSpPr>
        <p:spPr>
          <a:xfrm>
            <a:off x="9147425" y="32338207"/>
            <a:ext cx="59483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/>
              <a:t>Figure 2:  Figure 2 </a:t>
            </a:r>
            <a:r>
              <a:rPr lang="pt-BR" sz="2800" b="1" dirty="0" err="1"/>
              <a:t>title</a:t>
            </a:r>
            <a:r>
              <a:rPr lang="pt-BR" sz="2500" b="1" dirty="0"/>
              <a:t>.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</a:t>
            </a:r>
          </a:p>
          <a:p>
            <a:pPr algn="just"/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</a:t>
            </a:r>
            <a:endParaRPr lang="pt-BR" sz="2500" dirty="0"/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9A30BDA1-2FDD-B41A-3E8F-C934ADE71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4431" y="23357455"/>
            <a:ext cx="738343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716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just"/>
            <a:endParaRPr lang="pt-BR" sz="3200" dirty="0"/>
          </a:p>
          <a:p>
            <a:pPr algn="just"/>
            <a:endParaRPr lang="pt-BR" altLang="pt-BR" sz="3200" dirty="0">
              <a:cs typeface="Calibri" panose="020F0502020204030204" pitchFamily="34" charset="0"/>
            </a:endParaRP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8BB97625-255A-F47C-0AE8-30237739AF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8891" y="28388593"/>
            <a:ext cx="4403475" cy="3283948"/>
          </a:xfrm>
          <a:prstGeom prst="rect">
            <a:avLst/>
          </a:prstGeom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3683025B-8F06-37BE-6F44-C4D9989D62A2}"/>
              </a:ext>
            </a:extLst>
          </p:cNvPr>
          <p:cNvSpPr txBox="1"/>
          <p:nvPr/>
        </p:nvSpPr>
        <p:spPr>
          <a:xfrm>
            <a:off x="25027742" y="27142737"/>
            <a:ext cx="61031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b="1" dirty="0"/>
              <a:t>Figure 4:</a:t>
            </a:r>
            <a:r>
              <a:rPr lang="pt-BR" sz="2800" b="1" dirty="0"/>
              <a:t> Figure 5 </a:t>
            </a:r>
            <a:r>
              <a:rPr lang="pt-BR" sz="2800" b="1" dirty="0" err="1"/>
              <a:t>title</a:t>
            </a:r>
            <a:r>
              <a:rPr lang="pt-BR" sz="2800" b="1" dirty="0"/>
              <a:t>.</a:t>
            </a:r>
            <a:r>
              <a:rPr lang="pt-BR" sz="2800" dirty="0"/>
              <a:t> </a:t>
            </a:r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</a:t>
            </a:r>
          </a:p>
          <a:p>
            <a:pPr algn="just"/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</a:t>
            </a:r>
            <a:endParaRPr lang="pt-BR" sz="25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6F0E9E6F-333F-165D-A65E-8890473F22A1}"/>
              </a:ext>
            </a:extLst>
          </p:cNvPr>
          <p:cNvSpPr txBox="1"/>
          <p:nvPr/>
        </p:nvSpPr>
        <p:spPr>
          <a:xfrm>
            <a:off x="24938970" y="31540065"/>
            <a:ext cx="61241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/>
              <a:t>Figure 5:  Figure 5 </a:t>
            </a:r>
            <a:r>
              <a:rPr lang="pt-BR" sz="2800" b="1" dirty="0" err="1"/>
              <a:t>title</a:t>
            </a:r>
            <a:r>
              <a:rPr lang="pt-BR" sz="2500" b="1" dirty="0"/>
              <a:t>.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</a:t>
            </a:r>
          </a:p>
          <a:p>
            <a:pPr algn="just"/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</a:t>
            </a:r>
            <a:endParaRPr lang="pt-BR" sz="2500" dirty="0"/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326EAA78-25EB-1791-CDCF-DC1176F83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000"/>
          <a:stretch>
            <a:fillRect/>
          </a:stretch>
        </p:blipFill>
        <p:spPr>
          <a:xfrm rot="16200000">
            <a:off x="26644857" y="23704343"/>
            <a:ext cx="2575902" cy="3842023"/>
          </a:xfrm>
          <a:prstGeom prst="rect">
            <a:avLst/>
          </a:prstGeom>
        </p:spPr>
      </p:pic>
      <p:sp>
        <p:nvSpPr>
          <p:cNvPr id="47" name="Retângulo: Cantos Arredondados 5">
            <a:extLst>
              <a:ext uri="{FF2B5EF4-FFF2-40B4-BE49-F238E27FC236}">
                <a16:creationId xmlns:a16="http://schemas.microsoft.com/office/drawing/2014/main" id="{84AC1565-E1E5-4192-7D85-1640D72A4611}"/>
              </a:ext>
            </a:extLst>
          </p:cNvPr>
          <p:cNvSpPr/>
          <p:nvPr/>
        </p:nvSpPr>
        <p:spPr>
          <a:xfrm>
            <a:off x="16880384" y="38821612"/>
            <a:ext cx="14145751" cy="1174239"/>
          </a:xfrm>
          <a:prstGeom prst="roundRect">
            <a:avLst/>
          </a:prstGeom>
          <a:solidFill>
            <a:srgbClr val="BC3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892" b="1" dirty="0"/>
              <a:t>FINANCIAL SUPPORT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1F06D2C3-564E-6053-C7A2-D77D73EE34DA}"/>
              </a:ext>
            </a:extLst>
          </p:cNvPr>
          <p:cNvSpPr txBox="1"/>
          <p:nvPr/>
        </p:nvSpPr>
        <p:spPr>
          <a:xfrm>
            <a:off x="16913382" y="40673194"/>
            <a:ext cx="136581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3200" dirty="0"/>
              <a:t>Indicar fontes de financiamento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E2CA408B-6892-0CE1-CAAD-71D3097590D5}"/>
              </a:ext>
            </a:extLst>
          </p:cNvPr>
          <p:cNvSpPr txBox="1"/>
          <p:nvPr/>
        </p:nvSpPr>
        <p:spPr>
          <a:xfrm>
            <a:off x="17499188" y="20687254"/>
            <a:ext cx="137306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dirty="0"/>
              <a:t>Figure 1: </a:t>
            </a:r>
            <a:r>
              <a:rPr lang="pt-BR" sz="2800" dirty="0"/>
              <a:t>Workflow </a:t>
            </a:r>
            <a:r>
              <a:rPr lang="pt-BR" sz="2800" dirty="0" err="1"/>
              <a:t>of</a:t>
            </a:r>
            <a:r>
              <a:rPr lang="pt-BR" sz="2800" dirty="0"/>
              <a:t> </a:t>
            </a:r>
            <a:r>
              <a:rPr lang="pt-BR" sz="2800" dirty="0" err="1"/>
              <a:t>methods</a:t>
            </a:r>
            <a:r>
              <a:rPr lang="pt-BR" sz="2800" dirty="0"/>
              <a:t> </a:t>
            </a:r>
            <a:r>
              <a:rPr lang="pt-BR" sz="2800" dirty="0" err="1"/>
              <a:t>used</a:t>
            </a:r>
            <a:r>
              <a:rPr lang="pt-BR" sz="2800" dirty="0"/>
              <a:t> in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study</a:t>
            </a:r>
            <a:endParaRPr lang="pt-BR" sz="2500" dirty="0"/>
          </a:p>
        </p:txBody>
      </p:sp>
      <p:pic>
        <p:nvPicPr>
          <p:cNvPr id="53" name="Imagem 52">
            <a:extLst>
              <a:ext uri="{FF2B5EF4-FFF2-40B4-BE49-F238E27FC236}">
                <a16:creationId xmlns:a16="http://schemas.microsoft.com/office/drawing/2014/main" id="{9C0E1836-8D58-1F6E-03FD-15D812A4F2D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5357"/>
          <a:stretch>
            <a:fillRect/>
          </a:stretch>
        </p:blipFill>
        <p:spPr>
          <a:xfrm>
            <a:off x="25006330" y="29717173"/>
            <a:ext cx="2829219" cy="1566536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1BA7E786-B6E5-6E67-BDFD-AE3B435B05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2262"/>
          <a:stretch>
            <a:fillRect/>
          </a:stretch>
        </p:blipFill>
        <p:spPr>
          <a:xfrm>
            <a:off x="27739065" y="29761649"/>
            <a:ext cx="3169995" cy="1533416"/>
          </a:xfrm>
          <a:prstGeom prst="rect">
            <a:avLst/>
          </a:prstGeom>
        </p:spPr>
      </p:pic>
      <p:sp>
        <p:nvSpPr>
          <p:cNvPr id="57" name="CaixaDeTexto 56">
            <a:extLst>
              <a:ext uri="{FF2B5EF4-FFF2-40B4-BE49-F238E27FC236}">
                <a16:creationId xmlns:a16="http://schemas.microsoft.com/office/drawing/2014/main" id="{A4230E7D-6CDE-9D15-197D-B64E9049940C}"/>
              </a:ext>
            </a:extLst>
          </p:cNvPr>
          <p:cNvSpPr txBox="1"/>
          <p:nvPr/>
        </p:nvSpPr>
        <p:spPr>
          <a:xfrm>
            <a:off x="1430535" y="34128109"/>
            <a:ext cx="1430243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endParaRPr lang="pt-BR" sz="3200" dirty="0"/>
          </a:p>
          <a:p>
            <a:pPr lvl="0" algn="just"/>
            <a:r>
              <a:rPr lang="pt-BR" sz="3200" dirty="0" err="1"/>
              <a:t>Lorem</a:t>
            </a:r>
            <a:r>
              <a:rPr lang="pt-BR" sz="3200" dirty="0"/>
              <a:t> ipsum </a:t>
            </a:r>
            <a:r>
              <a:rPr lang="pt-BR" sz="3200" dirty="0" err="1"/>
              <a:t>dolor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, </a:t>
            </a:r>
            <a:r>
              <a:rPr lang="pt-BR" sz="3200" dirty="0" err="1"/>
              <a:t>consectetur</a:t>
            </a:r>
            <a:r>
              <a:rPr lang="pt-BR" sz="3200" dirty="0"/>
              <a:t> </a:t>
            </a:r>
            <a:r>
              <a:rPr lang="pt-BR" sz="3200" dirty="0" err="1"/>
              <a:t>adipiscing</a:t>
            </a:r>
            <a:r>
              <a:rPr lang="pt-BR" sz="3200" dirty="0"/>
              <a:t> </a:t>
            </a:r>
            <a:r>
              <a:rPr lang="pt-BR" sz="3200" dirty="0" err="1"/>
              <a:t>elit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 </a:t>
            </a:r>
            <a:r>
              <a:rPr lang="pt-BR" sz="3200" dirty="0" err="1"/>
              <a:t>arcu</a:t>
            </a:r>
            <a:r>
              <a:rPr lang="pt-BR" sz="3200" dirty="0"/>
              <a:t>, </a:t>
            </a:r>
            <a:r>
              <a:rPr lang="pt-BR" sz="3200" dirty="0" err="1"/>
              <a:t>suscipit</a:t>
            </a:r>
            <a:r>
              <a:rPr lang="pt-BR" sz="3200" dirty="0"/>
              <a:t> et gravida non, </a:t>
            </a:r>
            <a:r>
              <a:rPr lang="pt-BR" sz="3200" dirty="0" err="1"/>
              <a:t>rutrum</a:t>
            </a:r>
            <a:r>
              <a:rPr lang="pt-BR" sz="3200" dirty="0"/>
              <a:t> vitae </a:t>
            </a:r>
            <a:r>
              <a:rPr lang="pt-BR" sz="3200" dirty="0" err="1"/>
              <a:t>sapien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consectetur</a:t>
            </a:r>
            <a:r>
              <a:rPr lang="pt-BR" sz="3200" dirty="0"/>
              <a:t> urna </a:t>
            </a:r>
            <a:r>
              <a:rPr lang="pt-BR" sz="3200" dirty="0" err="1"/>
              <a:t>nulla</a:t>
            </a:r>
            <a:r>
              <a:rPr lang="pt-BR" sz="3200" dirty="0"/>
              <a:t>, ac </a:t>
            </a:r>
            <a:r>
              <a:rPr lang="pt-BR" sz="3200" dirty="0" err="1"/>
              <a:t>sollicitudin</a:t>
            </a:r>
            <a:r>
              <a:rPr lang="pt-BR" sz="3200" dirty="0"/>
              <a:t> </a:t>
            </a:r>
            <a:r>
              <a:rPr lang="pt-BR" sz="3200" dirty="0" err="1"/>
              <a:t>nulla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sed</a:t>
            </a:r>
            <a:r>
              <a:rPr lang="pt-BR" sz="3200" dirty="0"/>
              <a:t> </a:t>
            </a:r>
            <a:r>
              <a:rPr lang="pt-BR" sz="3200" dirty="0" err="1"/>
              <a:t>scel</a:t>
            </a:r>
            <a:r>
              <a:rPr lang="pt-BR" sz="3200" dirty="0"/>
              <a:t>. et gravida non, </a:t>
            </a:r>
            <a:r>
              <a:rPr lang="pt-BR" sz="3200" dirty="0" err="1"/>
              <a:t>rutrum</a:t>
            </a:r>
            <a:r>
              <a:rPr lang="pt-BR" sz="3200" dirty="0"/>
              <a:t> vitae </a:t>
            </a:r>
            <a:r>
              <a:rPr lang="pt-BR" sz="3200" dirty="0" err="1"/>
              <a:t>sapien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consectetur</a:t>
            </a:r>
            <a:r>
              <a:rPr lang="pt-BR" sz="3200" dirty="0"/>
              <a:t> urna </a:t>
            </a:r>
            <a:r>
              <a:rPr lang="pt-BR" sz="3200" dirty="0" err="1"/>
              <a:t>nulla</a:t>
            </a:r>
            <a:r>
              <a:rPr lang="pt-BR" sz="3200" dirty="0"/>
              <a:t>, ac </a:t>
            </a:r>
            <a:r>
              <a:rPr lang="pt-BR" sz="3200" dirty="0" err="1"/>
              <a:t>sollicitudin</a:t>
            </a:r>
            <a:r>
              <a:rPr lang="pt-BR" sz="3200" dirty="0"/>
              <a:t> </a:t>
            </a:r>
            <a:r>
              <a:rPr lang="pt-BR" sz="3200" dirty="0" err="1"/>
              <a:t>nulla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sed</a:t>
            </a:r>
            <a:r>
              <a:rPr lang="pt-BR" sz="3200" dirty="0"/>
              <a:t> </a:t>
            </a:r>
            <a:r>
              <a:rPr lang="pt-BR" sz="3200" dirty="0" err="1"/>
              <a:t>scel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consectetur</a:t>
            </a:r>
            <a:r>
              <a:rPr lang="pt-BR" sz="3200" dirty="0"/>
              <a:t> urna </a:t>
            </a:r>
            <a:r>
              <a:rPr lang="pt-BR" sz="3200" dirty="0" err="1"/>
              <a:t>nulla</a:t>
            </a:r>
            <a:r>
              <a:rPr lang="pt-BR" sz="3200" dirty="0"/>
              <a:t>, ac </a:t>
            </a:r>
            <a:r>
              <a:rPr lang="pt-BR" sz="3200" dirty="0" err="1"/>
              <a:t>sollicitudin</a:t>
            </a:r>
            <a:r>
              <a:rPr lang="pt-BR" sz="3200" dirty="0"/>
              <a:t> </a:t>
            </a:r>
            <a:r>
              <a:rPr lang="pt-BR" sz="3200" dirty="0" err="1"/>
              <a:t>nulla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sed</a:t>
            </a:r>
            <a:r>
              <a:rPr lang="pt-BR" sz="3200" dirty="0"/>
              <a:t> </a:t>
            </a:r>
            <a:r>
              <a:rPr lang="pt-BR" sz="3200" dirty="0" err="1"/>
              <a:t>scel</a:t>
            </a:r>
            <a:r>
              <a:rPr lang="pt-BR" sz="3200" dirty="0"/>
              <a:t>.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96B08CA6-A5E7-3A75-1882-8D1BF5D6C2B9}"/>
              </a:ext>
            </a:extLst>
          </p:cNvPr>
          <p:cNvSpPr txBox="1"/>
          <p:nvPr/>
        </p:nvSpPr>
        <p:spPr>
          <a:xfrm>
            <a:off x="16760663" y="33318035"/>
            <a:ext cx="1422372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endParaRPr lang="pt-BR" sz="3200" dirty="0"/>
          </a:p>
          <a:p>
            <a:pPr lvl="0" algn="just"/>
            <a:r>
              <a:rPr lang="pt-BR" sz="3200" dirty="0" err="1"/>
              <a:t>Lorem</a:t>
            </a:r>
            <a:r>
              <a:rPr lang="pt-BR" sz="3200" dirty="0"/>
              <a:t> ipsum </a:t>
            </a:r>
            <a:r>
              <a:rPr lang="pt-BR" sz="3200" dirty="0" err="1"/>
              <a:t>dolor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, </a:t>
            </a:r>
            <a:r>
              <a:rPr lang="pt-BR" sz="3200" dirty="0" err="1"/>
              <a:t>consectetur</a:t>
            </a:r>
            <a:r>
              <a:rPr lang="pt-BR" sz="3200" dirty="0"/>
              <a:t> </a:t>
            </a:r>
            <a:r>
              <a:rPr lang="pt-BR" sz="3200" dirty="0" err="1"/>
              <a:t>adipiscing</a:t>
            </a:r>
            <a:r>
              <a:rPr lang="pt-BR" sz="3200" dirty="0"/>
              <a:t> </a:t>
            </a:r>
            <a:r>
              <a:rPr lang="pt-BR" sz="3200" dirty="0" err="1"/>
              <a:t>elit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 </a:t>
            </a:r>
            <a:r>
              <a:rPr lang="pt-BR" sz="3200" dirty="0" err="1"/>
              <a:t>arcu</a:t>
            </a:r>
            <a:r>
              <a:rPr lang="pt-BR" sz="3200" dirty="0"/>
              <a:t>, </a:t>
            </a:r>
            <a:r>
              <a:rPr lang="pt-BR" sz="3200" dirty="0" err="1"/>
              <a:t>suscipit</a:t>
            </a:r>
            <a:r>
              <a:rPr lang="pt-BR" sz="3200" dirty="0"/>
              <a:t> et gravida non, </a:t>
            </a:r>
            <a:r>
              <a:rPr lang="pt-BR" sz="3200" dirty="0" err="1"/>
              <a:t>rutrum</a:t>
            </a:r>
            <a:r>
              <a:rPr lang="pt-BR" sz="3200" dirty="0"/>
              <a:t> vitae </a:t>
            </a:r>
            <a:r>
              <a:rPr lang="pt-BR" sz="3200" dirty="0" err="1"/>
              <a:t>sapien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consectetur</a:t>
            </a:r>
            <a:r>
              <a:rPr lang="pt-BR" sz="3200" dirty="0"/>
              <a:t> urna </a:t>
            </a:r>
            <a:r>
              <a:rPr lang="pt-BR" sz="3200" dirty="0" err="1"/>
              <a:t>nulla</a:t>
            </a:r>
            <a:r>
              <a:rPr lang="pt-BR" sz="3200" dirty="0"/>
              <a:t>, ac </a:t>
            </a:r>
            <a:r>
              <a:rPr lang="pt-BR" sz="3200" dirty="0" err="1"/>
              <a:t>sollicitudin</a:t>
            </a:r>
            <a:r>
              <a:rPr lang="pt-BR" sz="3200" dirty="0"/>
              <a:t> </a:t>
            </a:r>
            <a:r>
              <a:rPr lang="pt-BR" sz="3200" dirty="0" err="1"/>
              <a:t>nulla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sed</a:t>
            </a:r>
            <a:r>
              <a:rPr lang="pt-BR" sz="3200" dirty="0"/>
              <a:t> </a:t>
            </a:r>
            <a:r>
              <a:rPr lang="pt-BR" sz="3200" dirty="0" err="1"/>
              <a:t>scelerisque</a:t>
            </a:r>
            <a:r>
              <a:rPr lang="pt-BR" sz="3200" dirty="0"/>
              <a:t> </a:t>
            </a:r>
            <a:r>
              <a:rPr lang="pt-BR" sz="3200" dirty="0" err="1"/>
              <a:t>odio</a:t>
            </a:r>
            <a:r>
              <a:rPr lang="pt-BR" sz="3200" dirty="0"/>
              <a:t>. </a:t>
            </a:r>
            <a:r>
              <a:rPr lang="pt-BR" sz="3200" dirty="0" err="1"/>
              <a:t>Quisque</a:t>
            </a:r>
            <a:r>
              <a:rPr lang="pt-BR" sz="3200" dirty="0"/>
              <a:t> </a:t>
            </a:r>
            <a:r>
              <a:rPr lang="pt-BR" sz="3200" dirty="0" err="1"/>
              <a:t>nisi</a:t>
            </a:r>
            <a:r>
              <a:rPr lang="pt-BR" sz="3200" dirty="0"/>
              <a:t> </a:t>
            </a:r>
            <a:r>
              <a:rPr lang="pt-BR" sz="3200" dirty="0" err="1"/>
              <a:t>nisl</a:t>
            </a:r>
            <a:r>
              <a:rPr lang="pt-BR" sz="3200" dirty="0"/>
              <a:t>, </a:t>
            </a:r>
            <a:r>
              <a:rPr lang="pt-BR" sz="3200" dirty="0" err="1"/>
              <a:t>cursus</a:t>
            </a:r>
            <a:r>
              <a:rPr lang="pt-BR" sz="3200" dirty="0"/>
              <a:t> ac erat </a:t>
            </a:r>
            <a:r>
              <a:rPr lang="pt-BR" sz="3200" dirty="0" err="1"/>
              <a:t>nec</a:t>
            </a:r>
            <a:r>
              <a:rPr lang="pt-BR" sz="3200" dirty="0"/>
              <a:t>, </a:t>
            </a:r>
            <a:r>
              <a:rPr lang="pt-BR" sz="3200" dirty="0" err="1"/>
              <a:t>imperdiet</a:t>
            </a:r>
            <a:r>
              <a:rPr lang="pt-BR" sz="3200" dirty="0"/>
              <a:t> </a:t>
            </a:r>
            <a:r>
              <a:rPr lang="pt-BR" sz="3200" dirty="0" err="1"/>
              <a:t>convallis</a:t>
            </a:r>
            <a:r>
              <a:rPr lang="pt-BR" sz="3200" dirty="0"/>
              <a:t> </a:t>
            </a:r>
            <a:r>
              <a:rPr lang="pt-BR" sz="3200" dirty="0" err="1"/>
              <a:t>odio</a:t>
            </a:r>
            <a:r>
              <a:rPr lang="pt-BR" sz="3200" dirty="0"/>
              <a:t>. </a:t>
            </a:r>
          </a:p>
          <a:p>
            <a:pPr lvl="0" algn="just"/>
            <a:endParaRPr lang="pt-BR" sz="3200"/>
          </a:p>
          <a:p>
            <a:pPr lvl="0" algn="just"/>
            <a:r>
              <a:rPr lang="pt-BR" sz="3200"/>
              <a:t> </a:t>
            </a:r>
            <a:r>
              <a:rPr lang="pt-BR" sz="3200" dirty="0"/>
              <a:t>gravida non, </a:t>
            </a:r>
            <a:r>
              <a:rPr lang="pt-BR" sz="3200" dirty="0" err="1"/>
              <a:t>rutrum</a:t>
            </a:r>
            <a:r>
              <a:rPr lang="pt-BR" sz="3200" dirty="0"/>
              <a:t> vitae </a:t>
            </a:r>
            <a:r>
              <a:rPr lang="pt-BR" sz="3200" dirty="0" err="1"/>
              <a:t>sapien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consectetur</a:t>
            </a:r>
            <a:r>
              <a:rPr lang="pt-BR" sz="3200" dirty="0"/>
              <a:t> urna </a:t>
            </a:r>
            <a:r>
              <a:rPr lang="pt-BR" sz="3200" dirty="0" err="1"/>
              <a:t>nulla</a:t>
            </a:r>
            <a:r>
              <a:rPr lang="pt-BR" sz="3200" dirty="0"/>
              <a:t>, ac </a:t>
            </a:r>
            <a:r>
              <a:rPr lang="pt-BR" sz="3200" dirty="0" err="1"/>
              <a:t>sollicitudin</a:t>
            </a:r>
            <a:r>
              <a:rPr lang="pt-BR" sz="3200" dirty="0"/>
              <a:t> </a:t>
            </a:r>
            <a:r>
              <a:rPr lang="pt-BR" sz="3200" dirty="0" err="1"/>
              <a:t>nulla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sed</a:t>
            </a:r>
            <a:r>
              <a:rPr lang="pt-BR" sz="3200" dirty="0"/>
              <a:t> </a:t>
            </a:r>
            <a:r>
              <a:rPr lang="pt-BR" sz="3200" dirty="0" err="1"/>
              <a:t>scel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consectetur</a:t>
            </a:r>
            <a:r>
              <a:rPr lang="pt-BR" sz="3200" dirty="0"/>
              <a:t> urna </a:t>
            </a:r>
            <a:r>
              <a:rPr lang="pt-BR" sz="3200" dirty="0" err="1"/>
              <a:t>nulla</a:t>
            </a:r>
            <a:r>
              <a:rPr lang="pt-BR" sz="3200" dirty="0"/>
              <a:t>, ac </a:t>
            </a:r>
            <a:r>
              <a:rPr lang="pt-BR" sz="3200" dirty="0" err="1"/>
              <a:t>sollicitudin</a:t>
            </a:r>
            <a:r>
              <a:rPr lang="pt-BR" sz="3200" dirty="0"/>
              <a:t> </a:t>
            </a:r>
            <a:r>
              <a:rPr lang="pt-BR" sz="3200" dirty="0" err="1"/>
              <a:t>nulla</a:t>
            </a:r>
            <a:r>
              <a:rPr lang="pt-BR" sz="3200" dirty="0"/>
              <a:t> </a:t>
            </a:r>
            <a:r>
              <a:rPr lang="pt-BR" sz="3200" dirty="0" err="1"/>
              <a:t>ultricies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sed</a:t>
            </a:r>
            <a:r>
              <a:rPr lang="pt-BR" sz="3200" dirty="0"/>
              <a:t> </a:t>
            </a:r>
            <a:r>
              <a:rPr lang="pt-BR" sz="3200" dirty="0" err="1"/>
              <a:t>scel</a:t>
            </a:r>
            <a:r>
              <a:rPr lang="pt-BR" sz="3200" dirty="0"/>
              <a:t>.</a:t>
            </a:r>
          </a:p>
        </p:txBody>
      </p:sp>
      <p:pic>
        <p:nvPicPr>
          <p:cNvPr id="61" name="Imagem 60" descr="Gráfico Pizza PNG com fundo transparente">
            <a:extLst>
              <a:ext uri="{FF2B5EF4-FFF2-40B4-BE49-F238E27FC236}">
                <a16:creationId xmlns:a16="http://schemas.microsoft.com/office/drawing/2014/main" id="{F42AA7C5-A4DC-CA06-4E58-B9B040399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01817" y="27379802"/>
            <a:ext cx="5093275" cy="3648637"/>
          </a:xfrm>
          <a:prstGeom prst="rect">
            <a:avLst/>
          </a:prstGeom>
        </p:spPr>
      </p:pic>
      <p:sp>
        <p:nvSpPr>
          <p:cNvPr id="63" name="CaixaDeTexto 62">
            <a:extLst>
              <a:ext uri="{FF2B5EF4-FFF2-40B4-BE49-F238E27FC236}">
                <a16:creationId xmlns:a16="http://schemas.microsoft.com/office/drawing/2014/main" id="{3665A8CB-5573-7B19-2C2C-5EA7C12B590B}"/>
              </a:ext>
            </a:extLst>
          </p:cNvPr>
          <p:cNvSpPr txBox="1"/>
          <p:nvPr/>
        </p:nvSpPr>
        <p:spPr>
          <a:xfrm>
            <a:off x="16867806" y="31170621"/>
            <a:ext cx="66765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b="1" dirty="0"/>
              <a:t>Figure 3:</a:t>
            </a:r>
            <a:r>
              <a:rPr lang="pt-BR" sz="2800" b="1" dirty="0"/>
              <a:t> Figure 3 </a:t>
            </a:r>
            <a:r>
              <a:rPr lang="pt-BR" sz="2800" b="1" dirty="0" err="1"/>
              <a:t>title</a:t>
            </a:r>
            <a:r>
              <a:rPr lang="pt-BR" sz="2800" b="1" dirty="0"/>
              <a:t>.</a:t>
            </a:r>
            <a:r>
              <a:rPr lang="pt-BR" sz="2800" dirty="0"/>
              <a:t> </a:t>
            </a:r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) 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</a:t>
            </a:r>
          </a:p>
          <a:p>
            <a:pPr algn="just"/>
            <a:r>
              <a:rPr lang="pt-BR" sz="2500" dirty="0"/>
              <a:t>figure </a:t>
            </a:r>
            <a:r>
              <a:rPr lang="pt-BR" sz="2500" dirty="0" err="1"/>
              <a:t>legend</a:t>
            </a:r>
            <a:r>
              <a:rPr lang="pt-BR" sz="2500" dirty="0"/>
              <a:t> figure </a:t>
            </a:r>
            <a:r>
              <a:rPr lang="pt-BR" sz="2500" dirty="0" err="1"/>
              <a:t>legend</a:t>
            </a:r>
            <a:r>
              <a:rPr lang="pt-BR" sz="2500" dirty="0"/>
              <a:t>. figure </a:t>
            </a:r>
            <a:r>
              <a:rPr lang="pt-BR" sz="2500" dirty="0" err="1"/>
              <a:t>le</a:t>
            </a:r>
            <a:endParaRPr lang="pt-BR" sz="2500" dirty="0"/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F9E2D5DA-4E16-4280-4047-998FCAB49D9D}"/>
              </a:ext>
            </a:extLst>
          </p:cNvPr>
          <p:cNvSpPr txBox="1"/>
          <p:nvPr/>
        </p:nvSpPr>
        <p:spPr>
          <a:xfrm>
            <a:off x="16580291" y="23934169"/>
            <a:ext cx="74059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endParaRPr lang="pt-BR" sz="3200" dirty="0"/>
          </a:p>
          <a:p>
            <a:pPr lvl="0" algn="just"/>
            <a:r>
              <a:rPr lang="pt-BR" sz="3200" dirty="0" err="1"/>
              <a:t>Lorem</a:t>
            </a:r>
            <a:r>
              <a:rPr lang="pt-BR" sz="3200" dirty="0"/>
              <a:t> ipsum </a:t>
            </a:r>
            <a:r>
              <a:rPr lang="pt-BR" sz="3200" dirty="0" err="1"/>
              <a:t>dolor</a:t>
            </a:r>
            <a:r>
              <a:rPr lang="pt-BR" sz="3200" dirty="0"/>
              <a:t> </a:t>
            </a:r>
            <a:r>
              <a:rPr lang="pt-BR" sz="3200" dirty="0" err="1"/>
              <a:t>sit</a:t>
            </a:r>
            <a:r>
              <a:rPr lang="pt-BR" sz="3200" dirty="0"/>
              <a:t> </a:t>
            </a:r>
            <a:r>
              <a:rPr lang="pt-BR" sz="3200" dirty="0" err="1"/>
              <a:t>amet</a:t>
            </a:r>
            <a:r>
              <a:rPr lang="pt-BR" sz="3200" dirty="0"/>
              <a:t>, </a:t>
            </a:r>
            <a:r>
              <a:rPr lang="pt-BR" sz="3200" dirty="0" err="1"/>
              <a:t>consectetur</a:t>
            </a:r>
            <a:r>
              <a:rPr lang="pt-BR" sz="3200" dirty="0"/>
              <a:t> </a:t>
            </a:r>
            <a:r>
              <a:rPr lang="pt-BR" sz="3200" dirty="0" err="1"/>
              <a:t>adipiscing</a:t>
            </a:r>
            <a:r>
              <a:rPr lang="pt-BR" sz="3200" dirty="0"/>
              <a:t> </a:t>
            </a:r>
            <a:r>
              <a:rPr lang="pt-BR" sz="3200" dirty="0" err="1"/>
              <a:t>elit</a:t>
            </a:r>
            <a:r>
              <a:rPr lang="pt-BR" sz="3200" dirty="0"/>
              <a:t>. </a:t>
            </a:r>
            <a:r>
              <a:rPr lang="pt-BR" sz="3200" dirty="0" err="1"/>
              <a:t>Curabitur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 </a:t>
            </a:r>
            <a:r>
              <a:rPr lang="pt-BR" sz="3200" dirty="0" err="1"/>
              <a:t>arcu</a:t>
            </a:r>
            <a:r>
              <a:rPr lang="pt-BR" sz="3200" dirty="0"/>
              <a:t>, </a:t>
            </a:r>
            <a:r>
              <a:rPr lang="pt-BR" sz="3200" dirty="0" err="1"/>
              <a:t>suscipit</a:t>
            </a:r>
            <a:r>
              <a:rPr lang="pt-BR" sz="3200" dirty="0"/>
              <a:t> et gravida non, </a:t>
            </a:r>
            <a:r>
              <a:rPr lang="pt-BR" sz="3200" dirty="0" err="1"/>
              <a:t>rutrum</a:t>
            </a:r>
            <a:r>
              <a:rPr lang="pt-BR" sz="3200" dirty="0"/>
              <a:t> vitae </a:t>
            </a:r>
            <a:r>
              <a:rPr lang="pt-BR" sz="3200" dirty="0" err="1"/>
              <a:t>sapien</a:t>
            </a:r>
            <a:r>
              <a:rPr lang="pt-BR" sz="3200" dirty="0"/>
              <a:t>. </a:t>
            </a:r>
            <a:r>
              <a:rPr lang="pt-BR" sz="3200" dirty="0" err="1"/>
              <a:t>Aliquam</a:t>
            </a:r>
            <a:r>
              <a:rPr lang="pt-BR" sz="3200" dirty="0"/>
              <a:t> </a:t>
            </a:r>
            <a:r>
              <a:rPr lang="pt-BR" sz="3200" dirty="0" err="1"/>
              <a:t>porttitor</a:t>
            </a:r>
            <a:r>
              <a:rPr lang="pt-BR" sz="3200" dirty="0"/>
              <a:t> </a:t>
            </a:r>
            <a:r>
              <a:rPr lang="pt-BR" sz="3200" dirty="0" err="1"/>
              <a:t>semper</a:t>
            </a:r>
            <a:r>
              <a:rPr lang="pt-BR" sz="3200" dirty="0"/>
              <a:t> </a:t>
            </a:r>
            <a:r>
              <a:rPr lang="pt-BR" sz="3200" dirty="0" err="1"/>
              <a:t>tortor</a:t>
            </a:r>
            <a:r>
              <a:rPr lang="pt-BR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705124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1073</TotalTime>
  <Words>826</Words>
  <Application>Microsoft Office PowerPoint</Application>
  <PresentationFormat>Custom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Lato</vt:lpstr>
      <vt:lpstr>Tema do Office 2013 - 2022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dep05</dc:creator>
  <cp:lastModifiedBy>Tiago Claus</cp:lastModifiedBy>
  <cp:revision>47</cp:revision>
  <dcterms:created xsi:type="dcterms:W3CDTF">2017-11-14T19:03:41Z</dcterms:created>
  <dcterms:modified xsi:type="dcterms:W3CDTF">2026-08-25T22:55:21Z</dcterms:modified>
</cp:coreProperties>
</file>