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32580263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3F21"/>
    <a:srgbClr val="FDC800"/>
    <a:srgbClr val="00A3FE"/>
    <a:srgbClr val="0C397D"/>
    <a:srgbClr val="F29700"/>
    <a:srgbClr val="112D52"/>
    <a:srgbClr val="00506B"/>
    <a:srgbClr val="EFCE14"/>
    <a:srgbClr val="4277B8"/>
    <a:srgbClr val="594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18" d="100"/>
          <a:sy n="18" d="100"/>
        </p:scale>
        <p:origin x="2907" y="102"/>
      </p:cViewPr>
      <p:guideLst>
        <p:guide orient="horz" pos="13607"/>
        <p:guide pos="102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ania Drumond" userId="21ca80a0122871fd" providerId="LiveId" clId="{B6B46165-AA80-4F66-B8F7-BC926FF116DB}"/>
    <pc:docChg chg="custSel addSld delSld modSld">
      <pc:chgData name="Betania Drumond" userId="21ca80a0122871fd" providerId="LiveId" clId="{B6B46165-AA80-4F66-B8F7-BC926FF116DB}" dt="2026-08-11T23:10:56.399" v="7" actId="47"/>
      <pc:docMkLst>
        <pc:docMk/>
      </pc:docMkLst>
      <pc:sldChg chg="del">
        <pc:chgData name="Betania Drumond" userId="21ca80a0122871fd" providerId="LiveId" clId="{B6B46165-AA80-4F66-B8F7-BC926FF116DB}" dt="2026-08-11T23:10:56.399" v="7" actId="47"/>
        <pc:sldMkLst>
          <pc:docMk/>
          <pc:sldMk cId="7851008" sldId="258"/>
        </pc:sldMkLst>
      </pc:sldChg>
      <pc:sldChg chg="addSp delSp modSp add mod">
        <pc:chgData name="Betania Drumond" userId="21ca80a0122871fd" providerId="LiveId" clId="{B6B46165-AA80-4F66-B8F7-BC926FF116DB}" dt="2026-08-11T23:10:43.090" v="6" actId="167"/>
        <pc:sldMkLst>
          <pc:docMk/>
          <pc:sldMk cId="2870512482" sldId="259"/>
        </pc:sldMkLst>
        <pc:picChg chg="del">
          <ac:chgData name="Betania Drumond" userId="21ca80a0122871fd" providerId="LiveId" clId="{B6B46165-AA80-4F66-B8F7-BC926FF116DB}" dt="2026-08-11T23:10:18.575" v="1" actId="478"/>
          <ac:picMkLst>
            <pc:docMk/>
            <pc:sldMk cId="2870512482" sldId="259"/>
            <ac:picMk id="3" creationId="{E793ACEF-2223-7AAD-4290-B7706806C5E5}"/>
          </ac:picMkLst>
        </pc:picChg>
        <pc:picChg chg="add mod ord">
          <ac:chgData name="Betania Drumond" userId="21ca80a0122871fd" providerId="LiveId" clId="{B6B46165-AA80-4F66-B8F7-BC926FF116DB}" dt="2026-08-11T23:10:43.090" v="6" actId="167"/>
          <ac:picMkLst>
            <pc:docMk/>
            <pc:sldMk cId="2870512482" sldId="259"/>
            <ac:picMk id="4" creationId="{75CAE622-6B0C-D6CE-982A-05E4EB9D10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3520" y="7070108"/>
            <a:ext cx="27693224" cy="15040222"/>
          </a:xfrm>
        </p:spPr>
        <p:txBody>
          <a:bodyPr anchor="b"/>
          <a:lstStyle>
            <a:lvl1pPr algn="ctr">
              <a:defRPr sz="21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2533" y="22690338"/>
            <a:ext cx="24435197" cy="10430151"/>
          </a:xfrm>
        </p:spPr>
        <p:txBody>
          <a:bodyPr/>
          <a:lstStyle>
            <a:lvl1pPr marL="0" indent="0" algn="ctr">
              <a:buNone/>
              <a:defRPr sz="8551"/>
            </a:lvl1pPr>
            <a:lvl2pPr marL="1629004" indent="0" algn="ctr">
              <a:buNone/>
              <a:defRPr sz="7126"/>
            </a:lvl2pPr>
            <a:lvl3pPr marL="3258007" indent="0" algn="ctr">
              <a:buNone/>
              <a:defRPr sz="6413"/>
            </a:lvl3pPr>
            <a:lvl4pPr marL="4887011" indent="0" algn="ctr">
              <a:buNone/>
              <a:defRPr sz="5701"/>
            </a:lvl4pPr>
            <a:lvl5pPr marL="6516014" indent="0" algn="ctr">
              <a:buNone/>
              <a:defRPr sz="5701"/>
            </a:lvl5pPr>
            <a:lvl6pPr marL="8145018" indent="0" algn="ctr">
              <a:buNone/>
              <a:defRPr sz="5701"/>
            </a:lvl6pPr>
            <a:lvl7pPr marL="9774022" indent="0" algn="ctr">
              <a:buNone/>
              <a:defRPr sz="5701"/>
            </a:lvl7pPr>
            <a:lvl8pPr marL="11403025" indent="0" algn="ctr">
              <a:buNone/>
              <a:defRPr sz="5701"/>
            </a:lvl8pPr>
            <a:lvl9pPr marL="13032029" indent="0" algn="ctr">
              <a:buNone/>
              <a:defRPr sz="5701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6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56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926" y="10770172"/>
            <a:ext cx="28100477" cy="17970262"/>
          </a:xfrm>
        </p:spPr>
        <p:txBody>
          <a:bodyPr anchor="b"/>
          <a:lstStyle>
            <a:lvl1pPr>
              <a:defRPr sz="21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2926" y="28910440"/>
            <a:ext cx="28100477" cy="9450136"/>
          </a:xfrm>
        </p:spPr>
        <p:txBody>
          <a:bodyPr/>
          <a:lstStyle>
            <a:lvl1pPr marL="0" indent="0">
              <a:buNone/>
              <a:defRPr sz="8551">
                <a:solidFill>
                  <a:schemeClr val="tx1"/>
                </a:solidFill>
              </a:defRPr>
            </a:lvl1pPr>
            <a:lvl2pPr marL="1629004" indent="0">
              <a:buNone/>
              <a:defRPr sz="7126">
                <a:solidFill>
                  <a:schemeClr val="tx1">
                    <a:tint val="75000"/>
                  </a:schemeClr>
                </a:solidFill>
              </a:defRPr>
            </a:lvl2pPr>
            <a:lvl3pPr marL="3258007" indent="0">
              <a:buNone/>
              <a:defRPr sz="6413">
                <a:solidFill>
                  <a:schemeClr val="tx1">
                    <a:tint val="75000"/>
                  </a:schemeClr>
                </a:solidFill>
              </a:defRPr>
            </a:lvl3pPr>
            <a:lvl4pPr marL="4887011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4pPr>
            <a:lvl5pPr marL="6516014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5pPr>
            <a:lvl6pPr marL="8145018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6pPr>
            <a:lvl7pPr marL="9774022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7pPr>
            <a:lvl8pPr marL="11403025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8pPr>
            <a:lvl9pPr marL="13032029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01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9893" y="11500170"/>
            <a:ext cx="1384661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93758" y="11500170"/>
            <a:ext cx="1384661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6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300044"/>
            <a:ext cx="2810047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4140" y="10590160"/>
            <a:ext cx="13782976" cy="5190073"/>
          </a:xfrm>
        </p:spPr>
        <p:txBody>
          <a:bodyPr anchor="b"/>
          <a:lstStyle>
            <a:lvl1pPr marL="0" indent="0">
              <a:buNone/>
              <a:defRPr sz="8551" b="1"/>
            </a:lvl1pPr>
            <a:lvl2pPr marL="1629004" indent="0">
              <a:buNone/>
              <a:defRPr sz="7126" b="1"/>
            </a:lvl2pPr>
            <a:lvl3pPr marL="3258007" indent="0">
              <a:buNone/>
              <a:defRPr sz="6413" b="1"/>
            </a:lvl3pPr>
            <a:lvl4pPr marL="4887011" indent="0">
              <a:buNone/>
              <a:defRPr sz="5701" b="1"/>
            </a:lvl4pPr>
            <a:lvl5pPr marL="6516014" indent="0">
              <a:buNone/>
              <a:defRPr sz="5701" b="1"/>
            </a:lvl5pPr>
            <a:lvl6pPr marL="8145018" indent="0">
              <a:buNone/>
              <a:defRPr sz="5701" b="1"/>
            </a:lvl6pPr>
            <a:lvl7pPr marL="9774022" indent="0">
              <a:buNone/>
              <a:defRPr sz="5701" b="1"/>
            </a:lvl7pPr>
            <a:lvl8pPr marL="11403025" indent="0">
              <a:buNone/>
              <a:defRPr sz="5701" b="1"/>
            </a:lvl8pPr>
            <a:lvl9pPr marL="13032029" indent="0">
              <a:buNone/>
              <a:defRPr sz="5701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44140" y="15780233"/>
            <a:ext cx="1378297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93760" y="10590160"/>
            <a:ext cx="13850855" cy="5190073"/>
          </a:xfrm>
        </p:spPr>
        <p:txBody>
          <a:bodyPr anchor="b"/>
          <a:lstStyle>
            <a:lvl1pPr marL="0" indent="0">
              <a:buNone/>
              <a:defRPr sz="8551" b="1"/>
            </a:lvl1pPr>
            <a:lvl2pPr marL="1629004" indent="0">
              <a:buNone/>
              <a:defRPr sz="7126" b="1"/>
            </a:lvl2pPr>
            <a:lvl3pPr marL="3258007" indent="0">
              <a:buNone/>
              <a:defRPr sz="6413" b="1"/>
            </a:lvl3pPr>
            <a:lvl4pPr marL="4887011" indent="0">
              <a:buNone/>
              <a:defRPr sz="5701" b="1"/>
            </a:lvl4pPr>
            <a:lvl5pPr marL="6516014" indent="0">
              <a:buNone/>
              <a:defRPr sz="5701" b="1"/>
            </a:lvl5pPr>
            <a:lvl6pPr marL="8145018" indent="0">
              <a:buNone/>
              <a:defRPr sz="5701" b="1"/>
            </a:lvl6pPr>
            <a:lvl7pPr marL="9774022" indent="0">
              <a:buNone/>
              <a:defRPr sz="5701" b="1"/>
            </a:lvl7pPr>
            <a:lvl8pPr marL="11403025" indent="0">
              <a:buNone/>
              <a:defRPr sz="5701" b="1"/>
            </a:lvl8pPr>
            <a:lvl9pPr marL="13032029" indent="0">
              <a:buNone/>
              <a:defRPr sz="5701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93760" y="15780233"/>
            <a:ext cx="1385085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37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3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83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880042"/>
            <a:ext cx="10507983" cy="10080149"/>
          </a:xfrm>
        </p:spPr>
        <p:txBody>
          <a:bodyPr anchor="b"/>
          <a:lstStyle>
            <a:lvl1pPr>
              <a:defRPr sz="114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0855" y="6220102"/>
            <a:ext cx="16493758" cy="30700453"/>
          </a:xfrm>
        </p:spPr>
        <p:txBody>
          <a:bodyPr/>
          <a:lstStyle>
            <a:lvl1pPr>
              <a:defRPr sz="11402"/>
            </a:lvl1pPr>
            <a:lvl2pPr>
              <a:defRPr sz="9976"/>
            </a:lvl2pPr>
            <a:lvl3pPr>
              <a:defRPr sz="8551"/>
            </a:lvl3pPr>
            <a:lvl4pPr>
              <a:defRPr sz="7126"/>
            </a:lvl4pPr>
            <a:lvl5pPr>
              <a:defRPr sz="7126"/>
            </a:lvl5pPr>
            <a:lvl6pPr>
              <a:defRPr sz="7126"/>
            </a:lvl6pPr>
            <a:lvl7pPr>
              <a:defRPr sz="7126"/>
            </a:lvl7pPr>
            <a:lvl8pPr>
              <a:defRPr sz="7126"/>
            </a:lvl8pPr>
            <a:lvl9pPr>
              <a:defRPr sz="712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4137" y="12960191"/>
            <a:ext cx="10507983" cy="24010358"/>
          </a:xfrm>
        </p:spPr>
        <p:txBody>
          <a:bodyPr/>
          <a:lstStyle>
            <a:lvl1pPr marL="0" indent="0">
              <a:buNone/>
              <a:defRPr sz="5701"/>
            </a:lvl1pPr>
            <a:lvl2pPr marL="1629004" indent="0">
              <a:buNone/>
              <a:defRPr sz="4988"/>
            </a:lvl2pPr>
            <a:lvl3pPr marL="3258007" indent="0">
              <a:buNone/>
              <a:defRPr sz="4276"/>
            </a:lvl3pPr>
            <a:lvl4pPr marL="4887011" indent="0">
              <a:buNone/>
              <a:defRPr sz="3563"/>
            </a:lvl4pPr>
            <a:lvl5pPr marL="6516014" indent="0">
              <a:buNone/>
              <a:defRPr sz="3563"/>
            </a:lvl5pPr>
            <a:lvl6pPr marL="8145018" indent="0">
              <a:buNone/>
              <a:defRPr sz="3563"/>
            </a:lvl6pPr>
            <a:lvl7pPr marL="9774022" indent="0">
              <a:buNone/>
              <a:defRPr sz="3563"/>
            </a:lvl7pPr>
            <a:lvl8pPr marL="11403025" indent="0">
              <a:buNone/>
              <a:defRPr sz="3563"/>
            </a:lvl8pPr>
            <a:lvl9pPr marL="13032029" indent="0">
              <a:buNone/>
              <a:defRPr sz="3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34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880042"/>
            <a:ext cx="10507983" cy="10080149"/>
          </a:xfrm>
        </p:spPr>
        <p:txBody>
          <a:bodyPr anchor="b"/>
          <a:lstStyle>
            <a:lvl1pPr>
              <a:defRPr sz="114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50855" y="6220102"/>
            <a:ext cx="16493758" cy="30700453"/>
          </a:xfrm>
        </p:spPr>
        <p:txBody>
          <a:bodyPr anchor="t"/>
          <a:lstStyle>
            <a:lvl1pPr marL="0" indent="0">
              <a:buNone/>
              <a:defRPr sz="11402"/>
            </a:lvl1pPr>
            <a:lvl2pPr marL="1629004" indent="0">
              <a:buNone/>
              <a:defRPr sz="9976"/>
            </a:lvl2pPr>
            <a:lvl3pPr marL="3258007" indent="0">
              <a:buNone/>
              <a:defRPr sz="8551"/>
            </a:lvl3pPr>
            <a:lvl4pPr marL="4887011" indent="0">
              <a:buNone/>
              <a:defRPr sz="7126"/>
            </a:lvl4pPr>
            <a:lvl5pPr marL="6516014" indent="0">
              <a:buNone/>
              <a:defRPr sz="7126"/>
            </a:lvl5pPr>
            <a:lvl6pPr marL="8145018" indent="0">
              <a:buNone/>
              <a:defRPr sz="7126"/>
            </a:lvl6pPr>
            <a:lvl7pPr marL="9774022" indent="0">
              <a:buNone/>
              <a:defRPr sz="7126"/>
            </a:lvl7pPr>
            <a:lvl8pPr marL="11403025" indent="0">
              <a:buNone/>
              <a:defRPr sz="7126"/>
            </a:lvl8pPr>
            <a:lvl9pPr marL="13032029" indent="0">
              <a:buNone/>
              <a:defRPr sz="712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4137" y="12960191"/>
            <a:ext cx="10507983" cy="24010358"/>
          </a:xfrm>
        </p:spPr>
        <p:txBody>
          <a:bodyPr/>
          <a:lstStyle>
            <a:lvl1pPr marL="0" indent="0">
              <a:buNone/>
              <a:defRPr sz="5701"/>
            </a:lvl1pPr>
            <a:lvl2pPr marL="1629004" indent="0">
              <a:buNone/>
              <a:defRPr sz="4988"/>
            </a:lvl2pPr>
            <a:lvl3pPr marL="3258007" indent="0">
              <a:buNone/>
              <a:defRPr sz="4276"/>
            </a:lvl3pPr>
            <a:lvl4pPr marL="4887011" indent="0">
              <a:buNone/>
              <a:defRPr sz="3563"/>
            </a:lvl4pPr>
            <a:lvl5pPr marL="6516014" indent="0">
              <a:buNone/>
              <a:defRPr sz="3563"/>
            </a:lvl5pPr>
            <a:lvl6pPr marL="8145018" indent="0">
              <a:buNone/>
              <a:defRPr sz="3563"/>
            </a:lvl6pPr>
            <a:lvl7pPr marL="9774022" indent="0">
              <a:buNone/>
              <a:defRPr sz="3563"/>
            </a:lvl7pPr>
            <a:lvl8pPr marL="11403025" indent="0">
              <a:buNone/>
              <a:defRPr sz="3563"/>
            </a:lvl8pPr>
            <a:lvl9pPr marL="13032029" indent="0">
              <a:buNone/>
              <a:defRPr sz="3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97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46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315253" y="2300034"/>
            <a:ext cx="702511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9895" y="2300034"/>
            <a:ext cx="20668104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84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9893" y="2300044"/>
            <a:ext cx="2810047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9893" y="11500170"/>
            <a:ext cx="2810047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39893" y="40040601"/>
            <a:ext cx="733055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92212" y="40040601"/>
            <a:ext cx="1099583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09811" y="40040601"/>
            <a:ext cx="733055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20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58007" rtl="0" eaLnBrk="1" latinLnBrk="0" hangingPunct="1">
        <a:lnSpc>
          <a:spcPct val="90000"/>
        </a:lnSpc>
        <a:spcBef>
          <a:spcPct val="0"/>
        </a:spcBef>
        <a:buNone/>
        <a:defRPr sz="15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4502" indent="-814502" algn="l" defTabSz="3258007" rtl="0" eaLnBrk="1" latinLnBrk="0" hangingPunct="1">
        <a:lnSpc>
          <a:spcPct val="90000"/>
        </a:lnSpc>
        <a:spcBef>
          <a:spcPts val="3563"/>
        </a:spcBef>
        <a:buFont typeface="Arial" panose="020B0604020202020204" pitchFamily="34" charset="0"/>
        <a:buChar char="•"/>
        <a:defRPr sz="9976" kern="1200">
          <a:solidFill>
            <a:schemeClr val="tx1"/>
          </a:solidFill>
          <a:latin typeface="+mn-lt"/>
          <a:ea typeface="+mn-ea"/>
          <a:cs typeface="+mn-cs"/>
        </a:defRPr>
      </a:lvl1pPr>
      <a:lvl2pPr marL="2443505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8551" kern="1200">
          <a:solidFill>
            <a:schemeClr val="tx1"/>
          </a:solidFill>
          <a:latin typeface="+mn-lt"/>
          <a:ea typeface="+mn-ea"/>
          <a:cs typeface="+mn-cs"/>
        </a:defRPr>
      </a:lvl2pPr>
      <a:lvl3pPr marL="4072509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7126" kern="1200">
          <a:solidFill>
            <a:schemeClr val="tx1"/>
          </a:solidFill>
          <a:latin typeface="+mn-lt"/>
          <a:ea typeface="+mn-ea"/>
          <a:cs typeface="+mn-cs"/>
        </a:defRPr>
      </a:lvl3pPr>
      <a:lvl4pPr marL="5701513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4pPr>
      <a:lvl5pPr marL="7330516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5pPr>
      <a:lvl6pPr marL="8959520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6pPr>
      <a:lvl7pPr marL="10588523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27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8pPr>
      <a:lvl9pPr marL="13846531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1pPr>
      <a:lvl2pPr marL="1629004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2pPr>
      <a:lvl3pPr marL="3258007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3pPr>
      <a:lvl4pPr marL="4887011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4pPr>
      <a:lvl5pPr marL="6516014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5pPr>
      <a:lvl6pPr marL="8145018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6pPr>
      <a:lvl7pPr marL="9774022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7pPr>
      <a:lvl8pPr marL="11403025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8pPr>
      <a:lvl9pPr marL="13032029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4A3C4C-D53D-48A1-A8CA-B2382D3E8CD4}"/>
              </a:ext>
            </a:extLst>
          </p:cNvPr>
          <p:cNvSpPr txBox="1"/>
          <p:nvPr/>
        </p:nvSpPr>
        <p:spPr>
          <a:xfrm>
            <a:off x="1337487" y="8804636"/>
            <a:ext cx="2947779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  <a:p>
            <a:endParaRPr lang="pt-BR" altLang="pt-BR" sz="6000" b="1" dirty="0">
              <a:solidFill>
                <a:srgbClr val="0C397D"/>
              </a:solidFill>
              <a:cs typeface="Arial" panose="020B0604020202020204" pitchFamily="34" charset="0"/>
            </a:endParaRPr>
          </a:p>
          <a:p>
            <a:endParaRPr lang="pt-BR" altLang="pt-BR" sz="6000" b="1" dirty="0">
              <a:solidFill>
                <a:srgbClr val="0C397D"/>
              </a:solidFill>
              <a:cs typeface="Arial" panose="020B0604020202020204" pitchFamily="34" charset="0"/>
            </a:endParaRP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5CA144-8D54-451C-BD67-52FABB4AE862}"/>
              </a:ext>
            </a:extLst>
          </p:cNvPr>
          <p:cNvSpPr txBox="1"/>
          <p:nvPr/>
        </p:nvSpPr>
        <p:spPr>
          <a:xfrm>
            <a:off x="1426334" y="11205108"/>
            <a:ext cx="291451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</a:p>
          <a:p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</a:p>
          <a:p>
            <a:endParaRPr lang="pt-BR" sz="4000" dirty="0">
              <a:latin typeface="Lato" panose="020B0604020202020204" charset="0"/>
              <a:ea typeface="Lato" panose="020B0604020202020204" charset="0"/>
              <a:cs typeface="Lato" panose="020B0604020202020204" charset="0"/>
              <a:sym typeface="Open Sans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4CCE64A-41E1-47ED-8990-5B730F42CB80}"/>
              </a:ext>
            </a:extLst>
          </p:cNvPr>
          <p:cNvSpPr/>
          <p:nvPr/>
        </p:nvSpPr>
        <p:spPr>
          <a:xfrm>
            <a:off x="1306535" y="12731074"/>
            <a:ext cx="13996995" cy="1261617"/>
          </a:xfrm>
          <a:prstGeom prst="roundRect">
            <a:avLst/>
          </a:prstGeom>
          <a:solidFill>
            <a:srgbClr val="F2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INTRODUCTION</a:t>
            </a:r>
            <a:r>
              <a:rPr lang="pt-BR" sz="3892" b="1" dirty="0"/>
              <a:t> 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74BCEBF8-1BBD-4062-B6AD-865CBB2A9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36" y="14205256"/>
            <a:ext cx="13996993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sz="3200" dirty="0"/>
              <a:t>NORMAS PARA PRODUÇÃO DE POSTER</a:t>
            </a:r>
          </a:p>
          <a:p>
            <a:pPr lvl="0"/>
            <a:r>
              <a:rPr lang="pt-BR" sz="3200" dirty="0"/>
              <a:t>As medidas do pôster devem ser </a:t>
            </a:r>
            <a:r>
              <a:rPr lang="pt-BR" sz="3200" b="1" dirty="0"/>
              <a:t>de até 120 cm de altura X 90 cm largura.</a:t>
            </a:r>
          </a:p>
          <a:p>
            <a:pPr lvl="0"/>
            <a:r>
              <a:rPr lang="pt-BR" sz="3200" b="1" dirty="0"/>
              <a:t>Todos os pôsteres devem ser produzidos em inglês.</a:t>
            </a:r>
          </a:p>
          <a:p>
            <a:pPr lvl="0"/>
            <a:endParaRPr lang="pt-BR" sz="3200" dirty="0"/>
          </a:p>
          <a:p>
            <a:pPr lvl="0"/>
            <a:endParaRPr lang="pt-BR" sz="3200" dirty="0"/>
          </a:p>
          <a:p>
            <a:pPr lvl="0"/>
            <a:r>
              <a:rPr lang="pt-BR" sz="3200" u="sng" dirty="0"/>
              <a:t>Introdução curta e envolvente</a:t>
            </a:r>
            <a:r>
              <a:rPr lang="pt-BR" sz="3200" dirty="0"/>
              <a:t>: </a:t>
            </a:r>
            <a:r>
              <a:rPr lang="pt-BR" sz="3200" u="sng" dirty="0"/>
              <a:t>Apresente o contexto e o objetivo do trabalho em poucas frases, despertando o interesse do leitor.</a:t>
            </a:r>
          </a:p>
          <a:p>
            <a:pPr lvl="0"/>
            <a:r>
              <a:rPr lang="pt-BR" sz="3200" u="sng" dirty="0"/>
              <a:t>Texto legível e conciso: Evite parágrafos longos. Use frases curtas, linguagem clara e tamanho de fonte adequado para leitura à distância.</a:t>
            </a:r>
          </a:p>
          <a:p>
            <a:pPr lvl="0"/>
            <a:endParaRPr lang="pt-BR" sz="3200" u="sng" dirty="0"/>
          </a:p>
          <a:p>
            <a:pPr lvl="0"/>
            <a:r>
              <a:rPr lang="pt-BR" sz="3200" u="sng" dirty="0"/>
              <a:t>Terminar o texto da introdução apresentando os objetivos do trabalho</a:t>
            </a:r>
          </a:p>
          <a:p>
            <a:pPr lvl="0"/>
            <a:endParaRPr lang="pt-BR" sz="3200" dirty="0"/>
          </a:p>
          <a:p>
            <a:pPr lvl="0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scelerisque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</a:p>
          <a:p>
            <a:pPr lvl="0"/>
            <a:r>
              <a:rPr lang="pt-BR" sz="3200" dirty="0" err="1"/>
              <a:t>Quisque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 </a:t>
            </a:r>
            <a:r>
              <a:rPr lang="pt-BR" sz="3200" dirty="0" err="1"/>
              <a:t>nisl</a:t>
            </a:r>
            <a:r>
              <a:rPr lang="pt-BR" sz="3200" dirty="0"/>
              <a:t>, </a:t>
            </a:r>
            <a:r>
              <a:rPr lang="pt-BR" sz="3200" dirty="0" err="1"/>
              <a:t>cursus</a:t>
            </a:r>
            <a:r>
              <a:rPr lang="pt-BR" sz="3200" dirty="0"/>
              <a:t> ac erat </a:t>
            </a:r>
            <a:r>
              <a:rPr lang="pt-BR" sz="3200" dirty="0" err="1"/>
              <a:t>nec</a:t>
            </a:r>
            <a:r>
              <a:rPr lang="pt-BR" sz="3200" dirty="0"/>
              <a:t>, </a:t>
            </a:r>
            <a:r>
              <a:rPr lang="pt-BR" sz="3200" dirty="0" err="1"/>
              <a:t>imperdiet</a:t>
            </a:r>
            <a:r>
              <a:rPr lang="pt-BR" sz="3200" dirty="0"/>
              <a:t> </a:t>
            </a:r>
            <a:r>
              <a:rPr lang="pt-BR" sz="3200" dirty="0" err="1"/>
              <a:t>convallis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  <a:r>
              <a:rPr lang="pt-BR" sz="3200" dirty="0" err="1"/>
              <a:t>Pellentesque</a:t>
            </a:r>
            <a:r>
              <a:rPr lang="pt-BR" sz="3200" dirty="0"/>
              <a:t> </a:t>
            </a:r>
            <a:r>
              <a:rPr lang="pt-BR" sz="3200" dirty="0" err="1"/>
              <a:t>at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, ut </a:t>
            </a:r>
            <a:r>
              <a:rPr lang="pt-BR" sz="3200" dirty="0" err="1"/>
              <a:t>scelerisque</a:t>
            </a:r>
            <a:r>
              <a:rPr lang="pt-BR" sz="3200" dirty="0"/>
              <a:t> sem. </a:t>
            </a:r>
            <a:endParaRPr lang="pt-BR" altLang="pt-BR" sz="2595" dirty="0">
              <a:cs typeface="Calibri" panose="020F050202020403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9E38E16-7034-4629-8042-8A84FAF38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291" y="25891884"/>
            <a:ext cx="1397395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pt-BR" sz="3200" u="sng" dirty="0"/>
              <a:t>Destaque os principais resultados: Evidencie os achados mais relevantes do estudo. O leitor deve identificar rapidamente os resultados centrais.</a:t>
            </a:r>
          </a:p>
          <a:p>
            <a:pPr lvl="0"/>
            <a:endParaRPr lang="pt-BR" sz="3200" dirty="0"/>
          </a:p>
          <a:p>
            <a:pPr lvl="0"/>
            <a:r>
              <a:rPr lang="pt-BR" sz="3200" u="sng" dirty="0"/>
              <a:t>Uso estratégico de figuras e gráficos: Priorize gráficos, tabelas e imagens fáceis de interpretar, com legendas claras e autoexplicativas.</a:t>
            </a:r>
          </a:p>
          <a:p>
            <a:pPr lvl="0"/>
            <a:endParaRPr lang="pt-BR" sz="3200" u="sng" dirty="0"/>
          </a:p>
          <a:p>
            <a:pPr lvl="0"/>
            <a:r>
              <a:rPr lang="pt-BR" sz="3200" u="sng" dirty="0"/>
              <a:t>Toda figura deve conter título e legenda.</a:t>
            </a:r>
          </a:p>
          <a:p>
            <a:pPr lvl="0"/>
            <a:endParaRPr lang="pt-BR" sz="3200" dirty="0"/>
          </a:p>
          <a:p>
            <a:pPr lvl="0"/>
            <a:endParaRPr lang="pt-BR" sz="3200" u="sng" dirty="0"/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sp>
        <p:nvSpPr>
          <p:cNvPr id="33" name="Retângulo: Cantos Arredondados 5">
            <a:extLst>
              <a:ext uri="{FF2B5EF4-FFF2-40B4-BE49-F238E27FC236}">
                <a16:creationId xmlns:a16="http://schemas.microsoft.com/office/drawing/2014/main" id="{4671DF2F-D12E-554B-9141-2B05BD46741D}"/>
              </a:ext>
            </a:extLst>
          </p:cNvPr>
          <p:cNvSpPr/>
          <p:nvPr/>
        </p:nvSpPr>
        <p:spPr>
          <a:xfrm>
            <a:off x="1329574" y="23979634"/>
            <a:ext cx="29900304" cy="1511452"/>
          </a:xfrm>
          <a:prstGeom prst="roundRect">
            <a:avLst/>
          </a:prstGeom>
          <a:solidFill>
            <a:srgbClr val="00A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92" b="1" dirty="0"/>
              <a:t>R</a:t>
            </a:r>
            <a:r>
              <a:rPr lang="pt-BR" sz="3892" b="1" dirty="0"/>
              <a:t>ESULTS AND DISCUSSION</a:t>
            </a:r>
          </a:p>
        </p:txBody>
      </p:sp>
      <p:sp>
        <p:nvSpPr>
          <p:cNvPr id="34" name="Retângulo: Cantos Arredondados 5">
            <a:extLst>
              <a:ext uri="{FF2B5EF4-FFF2-40B4-BE49-F238E27FC236}">
                <a16:creationId xmlns:a16="http://schemas.microsoft.com/office/drawing/2014/main" id="{EDFB40D9-14FB-BC40-B618-609926F1A20E}"/>
              </a:ext>
            </a:extLst>
          </p:cNvPr>
          <p:cNvSpPr/>
          <p:nvPr/>
        </p:nvSpPr>
        <p:spPr>
          <a:xfrm>
            <a:off x="16913383" y="12731074"/>
            <a:ext cx="13996995" cy="1261617"/>
          </a:xfrm>
          <a:prstGeom prst="roundRect">
            <a:avLst/>
          </a:prstGeom>
          <a:solidFill>
            <a:srgbClr val="0C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METHODS</a:t>
            </a: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414A1D3E-E4BC-CE4D-A926-25D4396CF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3382" y="14205690"/>
            <a:ext cx="1397395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pt-BR" sz="3200" u="sng" dirty="0"/>
              <a:t>Métodos e materiais de forma visual: Sempre que possível, apresente a metodologia por meio de esquemas, fluxogramas ou ícones, em vez de longos blocos de texto.</a:t>
            </a:r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FC060E-0BED-7D4F-8C10-88976C50A077}"/>
              </a:ext>
            </a:extLst>
          </p:cNvPr>
          <p:cNvSpPr txBox="1"/>
          <p:nvPr/>
        </p:nvSpPr>
        <p:spPr>
          <a:xfrm>
            <a:off x="30984387" y="30758601"/>
            <a:ext cx="2454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35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59D7A8-2C6C-AC41-BD1A-E0D3CC4A1945}"/>
              </a:ext>
            </a:extLst>
          </p:cNvPr>
          <p:cNvSpPr txBox="1"/>
          <p:nvPr/>
        </p:nvSpPr>
        <p:spPr>
          <a:xfrm>
            <a:off x="30928390" y="27672450"/>
            <a:ext cx="2454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350"/>
          </a:p>
        </p:txBody>
      </p:sp>
      <p:sp>
        <p:nvSpPr>
          <p:cNvPr id="2" name="Retângulo: Cantos Arredondados 5">
            <a:extLst>
              <a:ext uri="{FF2B5EF4-FFF2-40B4-BE49-F238E27FC236}">
                <a16:creationId xmlns:a16="http://schemas.microsoft.com/office/drawing/2014/main" id="{95B2D334-1220-5B54-A38E-70E5CE4A6AE0}"/>
              </a:ext>
            </a:extLst>
          </p:cNvPr>
          <p:cNvSpPr/>
          <p:nvPr/>
        </p:nvSpPr>
        <p:spPr>
          <a:xfrm>
            <a:off x="1285837" y="38401292"/>
            <a:ext cx="14100366" cy="1174239"/>
          </a:xfrm>
          <a:prstGeom prst="roundRect">
            <a:avLst/>
          </a:prstGeom>
          <a:solidFill>
            <a:srgbClr val="FD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92" b="1" dirty="0"/>
              <a:t>C</a:t>
            </a:r>
            <a:r>
              <a:rPr lang="pt-BR" sz="3892" b="1" dirty="0"/>
              <a:t>ONCLUSIONS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7EB81D3-1EA6-59C1-4A02-543610CAE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1817" y="16016766"/>
            <a:ext cx="11156748" cy="64313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2A628DB3-07C9-60CD-00BE-32938B692C5E}"/>
              </a:ext>
            </a:extLst>
          </p:cNvPr>
          <p:cNvSpPr txBox="1"/>
          <p:nvPr/>
        </p:nvSpPr>
        <p:spPr>
          <a:xfrm>
            <a:off x="1285836" y="39878333"/>
            <a:ext cx="140176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u="sng" dirty="0"/>
              <a:t>Conclusões claras e com impacto: Mostre a importância, as implicações e o impacto do seu trabalho, evitando conclusões genéricas ou vagas.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A8D1260-BAA9-E676-1339-85D28B91F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766" y="30053396"/>
            <a:ext cx="4739390" cy="4173046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3367E15C-4406-B627-D214-C314E2D3B0D9}"/>
              </a:ext>
            </a:extLst>
          </p:cNvPr>
          <p:cNvSpPr txBox="1"/>
          <p:nvPr/>
        </p:nvSpPr>
        <p:spPr>
          <a:xfrm>
            <a:off x="1832211" y="34151371"/>
            <a:ext cx="645212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Figure 1: Figure 1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(A)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(B)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(C)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(D)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056CD8B-2197-8CA8-58BB-1C76B0679C51}"/>
              </a:ext>
            </a:extLst>
          </p:cNvPr>
          <p:cNvSpPr txBox="1"/>
          <p:nvPr/>
        </p:nvSpPr>
        <p:spPr>
          <a:xfrm>
            <a:off x="9147425" y="33892687"/>
            <a:ext cx="59483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Figure 2:  Figure 2 </a:t>
            </a:r>
            <a:r>
              <a:rPr lang="pt-BR" sz="2800" b="1" dirty="0" err="1"/>
              <a:t>title</a:t>
            </a:r>
            <a:r>
              <a:rPr lang="pt-BR" sz="2500" b="1" dirty="0"/>
              <a:t>.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2F495D3B-0278-0EF8-AEB5-90B38637F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4431" y="25734895"/>
            <a:ext cx="73834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endParaRPr lang="pt-BR" sz="3200" dirty="0"/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437057F5-8B79-9AD9-A2D7-AA0359A43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8891" y="29943073"/>
            <a:ext cx="4403475" cy="328394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08A66FD6-1F5A-DFCD-B39A-D008718F0947}"/>
              </a:ext>
            </a:extLst>
          </p:cNvPr>
          <p:cNvSpPr txBox="1"/>
          <p:nvPr/>
        </p:nvSpPr>
        <p:spPr>
          <a:xfrm>
            <a:off x="25027742" y="28697217"/>
            <a:ext cx="61031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/>
              <a:t>Figure 4:</a:t>
            </a:r>
            <a:r>
              <a:rPr lang="pt-BR" sz="2800" b="1" dirty="0"/>
              <a:t> Figure 5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90A7F30-F1A5-433A-A064-B10AC7DBE68F}"/>
              </a:ext>
            </a:extLst>
          </p:cNvPr>
          <p:cNvSpPr txBox="1"/>
          <p:nvPr/>
        </p:nvSpPr>
        <p:spPr>
          <a:xfrm>
            <a:off x="24938970" y="33094545"/>
            <a:ext cx="61241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Figure 5:  Figure 5 </a:t>
            </a:r>
            <a:r>
              <a:rPr lang="pt-BR" sz="2800" b="1" dirty="0" err="1"/>
              <a:t>title</a:t>
            </a:r>
            <a:r>
              <a:rPr lang="pt-BR" sz="2500" b="1" dirty="0"/>
              <a:t>.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F6E877AC-5D6B-C77E-5AC3-BE03A62E99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/>
          <a:stretch>
            <a:fillRect/>
          </a:stretch>
        </p:blipFill>
        <p:spPr>
          <a:xfrm rot="16200000">
            <a:off x="26644857" y="25258823"/>
            <a:ext cx="2575902" cy="3842023"/>
          </a:xfrm>
          <a:prstGeom prst="rect">
            <a:avLst/>
          </a:prstGeom>
        </p:spPr>
      </p:pic>
      <p:sp>
        <p:nvSpPr>
          <p:cNvPr id="41" name="Retângulo: Cantos Arredondados 5">
            <a:extLst>
              <a:ext uri="{FF2B5EF4-FFF2-40B4-BE49-F238E27FC236}">
                <a16:creationId xmlns:a16="http://schemas.microsoft.com/office/drawing/2014/main" id="{1F99D50E-68F4-E673-4CFD-C49B8592C29D}"/>
              </a:ext>
            </a:extLst>
          </p:cNvPr>
          <p:cNvSpPr/>
          <p:nvPr/>
        </p:nvSpPr>
        <p:spPr>
          <a:xfrm>
            <a:off x="16880384" y="38364412"/>
            <a:ext cx="14145751" cy="1174239"/>
          </a:xfrm>
          <a:prstGeom prst="roundRect">
            <a:avLst/>
          </a:prstGeom>
          <a:solidFill>
            <a:srgbClr val="BC3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92" b="1" dirty="0"/>
              <a:t>FINANCIAL SUPPORT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2E016FB-78F6-1744-C545-BAA2896A3EEC}"/>
              </a:ext>
            </a:extLst>
          </p:cNvPr>
          <p:cNvSpPr txBox="1"/>
          <p:nvPr/>
        </p:nvSpPr>
        <p:spPr>
          <a:xfrm>
            <a:off x="16913382" y="40124554"/>
            <a:ext cx="136581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dirty="0"/>
              <a:t>Indicar fontes de financiamento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EE09D96A-B5CF-D8BD-4D9F-03DDCA38B284}"/>
              </a:ext>
            </a:extLst>
          </p:cNvPr>
          <p:cNvSpPr txBox="1"/>
          <p:nvPr/>
        </p:nvSpPr>
        <p:spPr>
          <a:xfrm>
            <a:off x="17499188" y="22882576"/>
            <a:ext cx="137306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Figure 1: </a:t>
            </a:r>
            <a:r>
              <a:rPr lang="pt-BR" sz="2800" dirty="0"/>
              <a:t>Workflow </a:t>
            </a:r>
            <a:r>
              <a:rPr lang="pt-BR" sz="2800" dirty="0" err="1"/>
              <a:t>of</a:t>
            </a:r>
            <a:r>
              <a:rPr lang="pt-BR" sz="2800" dirty="0"/>
              <a:t> </a:t>
            </a:r>
            <a:r>
              <a:rPr lang="pt-BR" sz="2800" dirty="0" err="1"/>
              <a:t>methods</a:t>
            </a:r>
            <a:r>
              <a:rPr lang="pt-BR" sz="2800" dirty="0"/>
              <a:t> </a:t>
            </a:r>
            <a:r>
              <a:rPr lang="pt-BR" sz="2800" dirty="0" err="1"/>
              <a:t>used</a:t>
            </a:r>
            <a:r>
              <a:rPr lang="pt-BR" sz="2800" dirty="0"/>
              <a:t> in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study</a:t>
            </a:r>
            <a:endParaRPr lang="pt-BR" sz="2500" dirty="0"/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5815BEE1-74C2-E519-4934-9568D5BA4D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5357"/>
          <a:stretch>
            <a:fillRect/>
          </a:stretch>
        </p:blipFill>
        <p:spPr>
          <a:xfrm>
            <a:off x="25006330" y="31271653"/>
            <a:ext cx="2829219" cy="1566536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81B96E80-F10B-1E80-38EB-73D263838E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262"/>
          <a:stretch>
            <a:fillRect/>
          </a:stretch>
        </p:blipFill>
        <p:spPr>
          <a:xfrm>
            <a:off x="27739065" y="31316129"/>
            <a:ext cx="3169995" cy="1533416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0EECAFDC-8422-9D40-D5C6-FD6DFF80FF9E}"/>
              </a:ext>
            </a:extLst>
          </p:cNvPr>
          <p:cNvSpPr txBox="1"/>
          <p:nvPr/>
        </p:nvSpPr>
        <p:spPr>
          <a:xfrm>
            <a:off x="1430535" y="35682589"/>
            <a:ext cx="143024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t-BR" sz="3200" dirty="0"/>
          </a:p>
          <a:p>
            <a:pPr lvl="0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7E7DF3C9-1C32-5A36-185A-9BF78E6F149E}"/>
              </a:ext>
            </a:extLst>
          </p:cNvPr>
          <p:cNvSpPr txBox="1"/>
          <p:nvPr/>
        </p:nvSpPr>
        <p:spPr>
          <a:xfrm>
            <a:off x="16760663" y="34872515"/>
            <a:ext cx="142237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t-BR" sz="3200" dirty="0"/>
          </a:p>
          <a:p>
            <a:pPr lvl="0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scelerisque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  <a:r>
              <a:rPr lang="pt-BR" sz="3200" dirty="0" err="1"/>
              <a:t>Quisque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 </a:t>
            </a:r>
            <a:r>
              <a:rPr lang="pt-BR" sz="3200" dirty="0" err="1"/>
              <a:t>nisl</a:t>
            </a:r>
            <a:r>
              <a:rPr lang="pt-BR" sz="3200" dirty="0"/>
              <a:t>, </a:t>
            </a:r>
            <a:r>
              <a:rPr lang="pt-BR" sz="3200" dirty="0" err="1"/>
              <a:t>cursus</a:t>
            </a:r>
            <a:r>
              <a:rPr lang="pt-BR" sz="3200" dirty="0"/>
              <a:t> ac erat </a:t>
            </a:r>
            <a:r>
              <a:rPr lang="pt-BR" sz="3200" dirty="0" err="1"/>
              <a:t>nec</a:t>
            </a:r>
            <a:r>
              <a:rPr lang="pt-BR" sz="3200" dirty="0"/>
              <a:t>, </a:t>
            </a:r>
            <a:r>
              <a:rPr lang="pt-BR" sz="3200" dirty="0" err="1"/>
              <a:t>imperdiet</a:t>
            </a:r>
            <a:r>
              <a:rPr lang="pt-BR" sz="3200" dirty="0"/>
              <a:t> </a:t>
            </a:r>
            <a:r>
              <a:rPr lang="pt-BR" sz="3200" dirty="0" err="1"/>
              <a:t>convallis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  <a:r>
              <a:rPr lang="pt-BR" sz="3200" dirty="0" err="1"/>
              <a:t>Pellentesque</a:t>
            </a:r>
            <a:r>
              <a:rPr lang="pt-BR" sz="3200" dirty="0"/>
              <a:t> </a:t>
            </a:r>
            <a:r>
              <a:rPr lang="pt-BR" sz="3200" dirty="0" err="1"/>
              <a:t>at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, ut </a:t>
            </a:r>
            <a:r>
              <a:rPr lang="pt-BR" sz="3200" dirty="0" err="1"/>
              <a:t>scelerisque</a:t>
            </a:r>
            <a:r>
              <a:rPr lang="pt-BR" sz="3200" dirty="0"/>
              <a:t> sem. </a:t>
            </a:r>
            <a:r>
              <a:rPr lang="pt-BR" sz="3200" dirty="0" err="1"/>
              <a:t>Pellentesque</a:t>
            </a:r>
            <a:r>
              <a:rPr lang="pt-BR" sz="3200" dirty="0"/>
              <a:t> </a:t>
            </a:r>
            <a:r>
              <a:rPr lang="pt-BR" sz="3200" dirty="0" err="1"/>
              <a:t>pharetra</a:t>
            </a:r>
            <a:r>
              <a:rPr lang="pt-BR" sz="3200" dirty="0"/>
              <a:t> </a:t>
            </a:r>
            <a:r>
              <a:rPr lang="pt-BR" sz="3200" dirty="0" err="1"/>
              <a:t>sapien</a:t>
            </a:r>
            <a:r>
              <a:rPr lang="pt-BR" sz="3200" dirty="0"/>
              <a:t> </a:t>
            </a:r>
            <a:r>
              <a:rPr lang="pt-BR" sz="3200" dirty="0" err="1"/>
              <a:t>velit</a:t>
            </a:r>
            <a:r>
              <a:rPr lang="pt-BR" sz="3200" dirty="0"/>
              <a:t>.</a:t>
            </a:r>
          </a:p>
        </p:txBody>
      </p:sp>
      <p:pic>
        <p:nvPicPr>
          <p:cNvPr id="54" name="Imagem 53" descr="Gráfico Pizza PNG com fundo transparente">
            <a:extLst>
              <a:ext uri="{FF2B5EF4-FFF2-40B4-BE49-F238E27FC236}">
                <a16:creationId xmlns:a16="http://schemas.microsoft.com/office/drawing/2014/main" id="{09BF737C-257C-BF2E-394C-CE61D94FB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01817" y="28934282"/>
            <a:ext cx="5093275" cy="3648637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B415305D-A91B-16CE-B43E-EBE3B2B12C3C}"/>
              </a:ext>
            </a:extLst>
          </p:cNvPr>
          <p:cNvSpPr txBox="1"/>
          <p:nvPr/>
        </p:nvSpPr>
        <p:spPr>
          <a:xfrm>
            <a:off x="16867806" y="32725101"/>
            <a:ext cx="66765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/>
              <a:t>Figure 3:</a:t>
            </a:r>
            <a:r>
              <a:rPr lang="pt-BR" sz="2800" b="1" dirty="0"/>
              <a:t> Figure 3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64172CB2-E5D2-075C-7AF9-F551D76FB165}"/>
              </a:ext>
            </a:extLst>
          </p:cNvPr>
          <p:cNvSpPr txBox="1"/>
          <p:nvPr/>
        </p:nvSpPr>
        <p:spPr>
          <a:xfrm>
            <a:off x="16580291" y="25488649"/>
            <a:ext cx="74059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t-BR" sz="3200" dirty="0"/>
          </a:p>
          <a:p>
            <a:pPr lvl="0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4073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1073</TotalTime>
  <Words>688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Tema do Office 2013 - 2022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dep05</dc:creator>
  <cp:lastModifiedBy>Tiago Claus</cp:lastModifiedBy>
  <cp:revision>47</cp:revision>
  <dcterms:created xsi:type="dcterms:W3CDTF">2017-11-14T19:03:41Z</dcterms:created>
  <dcterms:modified xsi:type="dcterms:W3CDTF">2026-08-25T22:55:12Z</dcterms:modified>
</cp:coreProperties>
</file>